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media/image26.svg" ContentType="image/svg+xml"/>
  <Override PartName="/ppt/media/image28.svg" ContentType="image/svg+xml"/>
  <Override PartName="/ppt/media/image3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.xml" ContentType="application/vnd.openxmlformats-officedocument.presentationml.tags+xml"/>
  <Override PartName="/ppt/tags/tag450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  <p:sldMasterId id="2147483673" r:id="rId4"/>
    <p:sldMasterId id="2147483686" r:id="rId5"/>
    <p:sldMasterId id="2147483699" r:id="rId6"/>
    <p:sldMasterId id="2147483712" r:id="rId7"/>
  </p:sldMasterIdLst>
  <p:notesMasterIdLst>
    <p:notesMasterId r:id="rId9"/>
  </p:notesMasterIdLst>
  <p:handoutMasterIdLst>
    <p:handoutMasterId r:id="rId26"/>
  </p:handoutMasterIdLst>
  <p:sldIdLst>
    <p:sldId id="258" r:id="rId8"/>
    <p:sldId id="260" r:id="rId10"/>
    <p:sldId id="261" r:id="rId11"/>
    <p:sldId id="263" r:id="rId12"/>
    <p:sldId id="275" r:id="rId13"/>
    <p:sldId id="276" r:id="rId14"/>
    <p:sldId id="277" r:id="rId15"/>
    <p:sldId id="278" r:id="rId16"/>
    <p:sldId id="271" r:id="rId17"/>
    <p:sldId id="289" r:id="rId18"/>
    <p:sldId id="279" r:id="rId19"/>
    <p:sldId id="280" r:id="rId20"/>
    <p:sldId id="285" r:id="rId21"/>
    <p:sldId id="287" r:id="rId22"/>
    <p:sldId id="281" r:id="rId23"/>
    <p:sldId id="286" r:id="rId24"/>
    <p:sldId id="267" r:id="rId25"/>
  </p:sldIdLst>
  <p:sldSz cx="12192000" cy="6858000"/>
  <p:notesSz cx="6858000" cy="9144000"/>
  <p:custDataLst>
    <p:tags r:id="rId3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7" name="熊仪_aYju7RJj" initials="熊" lastIdx="0" clrIdx="0"/>
  <p:cmAuthor id="1" name="哒哒 熊猫" initials="哒哒" lastIdx="1" clrIdx="0"/>
  <p:cmAuthor id="8" name="yifei" initials="y" lastIdx="1" clrIdx="7"/>
  <p:cmAuthor id="2" name="kingsoft" initials="k" lastIdx="1" clrIdx="1"/>
  <p:cmAuthor id="9" name="ADMIN" initials="A" lastIdx="1" clrIdx="8"/>
  <p:cmAuthor id="3" name="zhouzean" initials="z" lastIdx="1" clrIdx="2"/>
  <p:cmAuthor id="4" name="李鹏飞_6bQfzI3a" initials="李" lastIdx="0" clrIdx="0"/>
  <p:cmAuthor id="5" name="李晓菲_MZFnUzi6" initials="李" lastIdx="0" clrIdx="0"/>
  <p:cmAuthor id="6" name="小珞_QjMfU7FR" initials="小" lastIdx="0" clrIdx="0"/>
  <p:cmAuthor id="2001" name="骆倩怡_Znauj26B" initials="authorId_382814100" lastIdx="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16C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5" d="100"/>
          <a:sy n="85" d="100"/>
        </p:scale>
        <p:origin x="547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7" Type="http://schemas.openxmlformats.org/officeDocument/2006/relationships/slideMaster" Target="slideMasters/slideMaster6.xml"/><Relationship Id="rId6" Type="http://schemas.openxmlformats.org/officeDocument/2006/relationships/slideMaster" Target="slideMasters/slideMaster5.xml"/><Relationship Id="rId5" Type="http://schemas.openxmlformats.org/officeDocument/2006/relationships/slideMaster" Target="slideMasters/slideMaster4.xml"/><Relationship Id="rId4" Type="http://schemas.openxmlformats.org/officeDocument/2006/relationships/slideMaster" Target="slideMasters/slideMaster3.xml"/><Relationship Id="rId31" Type="http://schemas.openxmlformats.org/officeDocument/2006/relationships/tags" Target="tags/tag450.xml"/><Relationship Id="rId30" Type="http://schemas.openxmlformats.org/officeDocument/2006/relationships/commentAuthors" Target="commentAuthors.xml"/><Relationship Id="rId3" Type="http://schemas.openxmlformats.org/officeDocument/2006/relationships/slideMaster" Target="slideMasters/slideMaster2.xml"/><Relationship Id="rId29" Type="http://schemas.openxmlformats.org/officeDocument/2006/relationships/tableStyles" Target="tableStyles.xml"/><Relationship Id="rId28" Type="http://schemas.openxmlformats.org/officeDocument/2006/relationships/viewProps" Target="viewProps.xml"/><Relationship Id="rId27" Type="http://schemas.openxmlformats.org/officeDocument/2006/relationships/presProps" Target="presProps.xml"/><Relationship Id="rId26" Type="http://schemas.openxmlformats.org/officeDocument/2006/relationships/handoutMaster" Target="handoutMasters/handoutMaster1.xml"/><Relationship Id="rId25" Type="http://schemas.openxmlformats.org/officeDocument/2006/relationships/slide" Target="slides/slide17.xml"/><Relationship Id="rId24" Type="http://schemas.openxmlformats.org/officeDocument/2006/relationships/slide" Target="slides/slide16.xml"/><Relationship Id="rId23" Type="http://schemas.openxmlformats.org/officeDocument/2006/relationships/slide" Target="slides/slide15.xml"/><Relationship Id="rId22" Type="http://schemas.openxmlformats.org/officeDocument/2006/relationships/slide" Target="slides/slide14.xml"/><Relationship Id="rId21" Type="http://schemas.openxmlformats.org/officeDocument/2006/relationships/slide" Target="slides/slide13.xml"/><Relationship Id="rId20" Type="http://schemas.openxmlformats.org/officeDocument/2006/relationships/slide" Target="slides/slide12.xml"/><Relationship Id="rId2" Type="http://schemas.openxmlformats.org/officeDocument/2006/relationships/theme" Target="theme/theme1.xml"/><Relationship Id="rId19" Type="http://schemas.openxmlformats.org/officeDocument/2006/relationships/slide" Target="slides/slide11.xml"/><Relationship Id="rId18" Type="http://schemas.openxmlformats.org/officeDocument/2006/relationships/slide" Target="slides/slide10.xml"/><Relationship Id="rId17" Type="http://schemas.openxmlformats.org/officeDocument/2006/relationships/slide" Target="slides/slide9.xml"/><Relationship Id="rId16" Type="http://schemas.openxmlformats.org/officeDocument/2006/relationships/slide" Target="slides/slide8.xml"/><Relationship Id="rId15" Type="http://schemas.openxmlformats.org/officeDocument/2006/relationships/slide" Target="slides/slide7.xml"/><Relationship Id="rId14" Type="http://schemas.openxmlformats.org/officeDocument/2006/relationships/slide" Target="slides/slide6.xml"/><Relationship Id="rId13" Type="http://schemas.openxmlformats.org/officeDocument/2006/relationships/slide" Target="slides/slide5.xml"/><Relationship Id="rId12" Type="http://schemas.openxmlformats.org/officeDocument/2006/relationships/slide" Target="slides/slide4.xml"/><Relationship Id="rId11" Type="http://schemas.openxmlformats.org/officeDocument/2006/relationships/slide" Target="slides/slide3.xml"/><Relationship Id="rId10" Type="http://schemas.openxmlformats.org/officeDocument/2006/relationships/slide" Target="slides/slide2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Arial" panose="020B0604020202020204" pitchFamily="34" charset="0"/>
                <a:ea typeface="Arial" panose="020B0604020202020204" pitchFamily="34" charset="0"/>
              </a:rPr>
            </a:fld>
            <a:endParaRPr lang="zh-CN" altLang="en-US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Arial" panose="020B0604020202020204" pitchFamily="34" charset="0"/>
                <a:ea typeface="Arial" panose="020B0604020202020204" pitchFamily="34" charset="0"/>
              </a:rPr>
            </a:fld>
            <a:endParaRPr lang="zh-CN" altLang="en-US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Arial" panose="020B0604020202020204" pitchFamily="34" charset="0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Arial" panose="020B0604020202020204" pitchFamily="34" charset="0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Arial" panose="020B0604020202020204" pitchFamily="34" charset="0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Arial" panose="020B0604020202020204" pitchFamily="34" charset="0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Arial" panose="020B0604020202020204" pitchFamily="34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我们组复现的是今年二月</a:t>
            </a:r>
            <a:r>
              <a:rPr lang="en-US" altLang="zh-CN"/>
              <a:t> </a:t>
            </a:r>
            <a:r>
              <a:rPr lang="zh-CN" altLang="en-US"/>
              <a:t>清华和</a:t>
            </a:r>
            <a:r>
              <a:rPr lang="en-US" altLang="zh-CN"/>
              <a:t> UCLA </a:t>
            </a:r>
            <a:r>
              <a:rPr lang="zh-CN" altLang="en-US"/>
              <a:t>合作发表的一篇：通过引入</a:t>
            </a:r>
            <a:r>
              <a:rPr lang="en-US" altLang="zh-CN"/>
              <a:t> ClassifieR-Free Guidance  </a:t>
            </a:r>
            <a:r>
              <a:rPr lang="zh-CN" altLang="en-US"/>
              <a:t>的方法来减轻多模态大模型幻觉的</a:t>
            </a:r>
            <a:r>
              <a:rPr lang="zh-CN" altLang="en-US"/>
              <a:t>工作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7FBA69-B7CC-4FB5-995C-F38E4AC542A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7FBA69-B7CC-4FB5-995C-F38E4AC542A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7FBA69-B7CC-4FB5-995C-F38E4AC542A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7FBA69-B7CC-4FB5-995C-F38E4AC542A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7FBA69-B7CC-4FB5-995C-F38E4AC542A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7FBA69-B7CC-4FB5-995C-F38E4AC542A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7FBA69-B7CC-4FB5-995C-F38E4AC542A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7FBA69-B7CC-4FB5-995C-F38E4AC542A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7FBA69-B7CC-4FB5-995C-F38E4AC542A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我们会从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多模态</a:t>
            </a:r>
            <a:r>
              <a:rPr lang="zh-CN" altLang="en-US"/>
              <a:t>大模型模型</a:t>
            </a:r>
            <a:r>
              <a:rPr lang="zh-CN" altLang="en-US"/>
              <a:t>幻觉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提出的</a:t>
            </a:r>
            <a:r>
              <a:rPr lang="en-US" altLang="zh-CN"/>
              <a:t> MARINE </a:t>
            </a:r>
            <a:r>
              <a:rPr lang="zh-CN" altLang="en-US"/>
              <a:t>模型</a:t>
            </a:r>
            <a:r>
              <a:rPr lang="zh-CN" altLang="en-US"/>
              <a:t>架构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复现</a:t>
            </a:r>
            <a:r>
              <a:rPr lang="zh-CN" altLang="en-US"/>
              <a:t>细节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7FBA69-B7CC-4FB5-995C-F38E4AC542A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通常来说多模态大模型</a:t>
            </a:r>
            <a:r>
              <a:rPr lang="en-US" altLang="zh-CN"/>
              <a:t>LVLM</a:t>
            </a:r>
            <a:r>
              <a:rPr lang="zh-CN" altLang="en-US"/>
              <a:t>的结构可以分为三部分：</a:t>
            </a:r>
            <a:endParaRPr lang="zh-CN" altLang="en-US"/>
          </a:p>
          <a:p>
            <a:r>
              <a:rPr lang="en-US" altLang="zh-CN"/>
              <a:t>1. </a:t>
            </a:r>
            <a:r>
              <a:rPr lang="zh-CN" altLang="en-US"/>
              <a:t>视觉编码器</a:t>
            </a:r>
            <a:endParaRPr lang="zh-CN" altLang="en-US"/>
          </a:p>
          <a:p>
            <a:r>
              <a:rPr lang="en-US" altLang="zh-CN"/>
              <a:t>2. </a:t>
            </a:r>
            <a:r>
              <a:rPr lang="zh-CN" altLang="en-US"/>
              <a:t>模态融合</a:t>
            </a:r>
            <a:r>
              <a:rPr lang="en-US" altLang="zh-CN"/>
              <a:t>/ </a:t>
            </a:r>
            <a:r>
              <a:rPr lang="zh-CN" altLang="en-US"/>
              <a:t>投影层</a:t>
            </a:r>
            <a:endParaRPr lang="zh-CN" altLang="en-US"/>
          </a:p>
          <a:p>
            <a:r>
              <a:rPr lang="en-US" altLang="zh-CN"/>
              <a:t>3. </a:t>
            </a:r>
            <a:r>
              <a:rPr lang="zh-CN" altLang="en-US"/>
              <a:t>大模型解码器，用于生成目标</a:t>
            </a:r>
            <a:r>
              <a:rPr lang="zh-CN" altLang="en-US"/>
              <a:t>模态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导致多模态</a:t>
            </a:r>
            <a:r>
              <a:rPr lang="zh-CN" altLang="en-US"/>
              <a:t>大模型幻觉的原因</a:t>
            </a:r>
            <a:endParaRPr lang="zh-CN" altLang="en-US"/>
          </a:p>
          <a:p>
            <a:r>
              <a:rPr lang="zh-CN" altLang="en-US"/>
              <a:t>视觉编码器：视觉信息提取不足</a:t>
            </a:r>
            <a:endParaRPr lang="zh-CN" altLang="en-US"/>
          </a:p>
          <a:p>
            <a:r>
              <a:rPr lang="zh-CN" altLang="en-US"/>
              <a:t>视觉与语言对齐方式：对齐方式有缺陷</a:t>
            </a:r>
            <a:endParaRPr lang="zh-CN" altLang="en-US"/>
          </a:p>
          <a:p>
            <a:r>
              <a:rPr lang="zh-CN" altLang="en-US"/>
              <a:t>大语言模型解码器：继承预训练数据的数据特征，引入新幻觉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右边展示了一个幻觉的例子，</a:t>
            </a:r>
            <a:r>
              <a:rPr lang="en-US" altLang="zh-CN"/>
              <a:t>LLaVA LURE</a:t>
            </a:r>
            <a:r>
              <a:rPr lang="zh-CN" altLang="en-US"/>
              <a:t>的结果都生成了图中并不存在的</a:t>
            </a:r>
            <a:r>
              <a:rPr lang="zh-CN" altLang="en-US"/>
              <a:t>事物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7FBA69-B7CC-4FB5-995C-F38E4AC542A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之前尝试的解决多模态</a:t>
            </a:r>
            <a:r>
              <a:rPr lang="zh-CN" altLang="en-US"/>
              <a:t>大模型幻觉的方法主要分为</a:t>
            </a:r>
            <a:r>
              <a:rPr lang="zh-CN" altLang="en-US"/>
              <a:t>两类：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第一种是从数据层面解决：选用更高质量的训练集做</a:t>
            </a:r>
            <a:r>
              <a:rPr lang="zh-CN" altLang="en-US"/>
              <a:t>微调</a:t>
            </a:r>
            <a:endParaRPr lang="zh-CN" altLang="en-US"/>
          </a:p>
          <a:p>
            <a:r>
              <a:rPr lang="zh-CN" altLang="en-US"/>
              <a:t>但是这样会有很大的人力和计算资源的消耗，如果高质量训练集</a:t>
            </a:r>
            <a:r>
              <a:rPr lang="zh-CN" altLang="en-US"/>
              <a:t>比较少同时会有过拟合的</a:t>
            </a:r>
            <a:r>
              <a:rPr lang="zh-CN" altLang="en-US"/>
              <a:t>风险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第二种是后处理的方式解决，在结果产生之后，引入其他大模型作为矫正者，如添加</a:t>
            </a:r>
            <a:r>
              <a:rPr lang="en-US" altLang="zh-CN"/>
              <a:t>prompt</a:t>
            </a:r>
            <a:r>
              <a:rPr lang="zh-CN" altLang="en-US"/>
              <a:t>说：矫正这张图片的幻觉的方法来队结果进行</a:t>
            </a:r>
            <a:r>
              <a:rPr lang="zh-CN" altLang="en-US"/>
              <a:t>处理</a:t>
            </a:r>
            <a:endParaRPr lang="zh-CN" altLang="en-US"/>
          </a:p>
          <a:p>
            <a:r>
              <a:rPr lang="zh-CN" altLang="en-US"/>
              <a:t>但是这样相当于对原</a:t>
            </a:r>
            <a:r>
              <a:rPr lang="en-US" altLang="zh-CN"/>
              <a:t> prompt </a:t>
            </a:r>
            <a:r>
              <a:rPr lang="zh-CN" altLang="en-US"/>
              <a:t>产生了污染，同时也会引入矫正者模型的</a:t>
            </a:r>
            <a:r>
              <a:rPr lang="zh-CN" altLang="en-US"/>
              <a:t>幻觉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7FBA69-B7CC-4FB5-995C-F38E4AC542A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本文</a:t>
            </a:r>
            <a:r>
              <a:rPr lang="zh-CN" altLang="en-US"/>
              <a:t>从</a:t>
            </a:r>
            <a:endParaRPr lang="zh-CN" altLang="en-US"/>
          </a:p>
          <a:p>
            <a:r>
              <a:rPr lang="zh-CN" altLang="en-US"/>
              <a:t>视觉信息处理</a:t>
            </a:r>
            <a:endParaRPr lang="zh-CN" altLang="en-US"/>
          </a:p>
          <a:p>
            <a:r>
              <a:rPr lang="zh-CN" altLang="en-US">
                <a:ea typeface="宋体" panose="02010600030101010101" pitchFamily="2" charset="-122"/>
                <a:sym typeface="+mn-ea"/>
              </a:rPr>
              <a:t>和</a:t>
            </a:r>
            <a:endParaRPr lang="zh-CN" altLang="en-US">
              <a:ea typeface="宋体" panose="02010600030101010101" pitchFamily="2" charset="-122"/>
              <a:sym typeface="+mn-ea"/>
            </a:endParaRPr>
          </a:p>
          <a:p>
            <a:r>
              <a:rPr lang="zh-CN" altLang="en-US">
                <a:ea typeface="宋体" panose="02010600030101010101" pitchFamily="2" charset="-122"/>
                <a:sym typeface="+mn-ea"/>
              </a:rPr>
              <a:t>后处理</a:t>
            </a:r>
            <a:endParaRPr lang="zh-CN" altLang="en-US">
              <a:ea typeface="宋体" panose="02010600030101010101" pitchFamily="2" charset="-122"/>
              <a:sym typeface="+mn-ea"/>
            </a:endParaRPr>
          </a:p>
          <a:p>
            <a:r>
              <a:rPr lang="zh-CN" altLang="en-US">
                <a:ea typeface="宋体" panose="02010600030101010101" pitchFamily="2" charset="-122"/>
                <a:sym typeface="+mn-ea"/>
              </a:rPr>
              <a:t>两个大</a:t>
            </a:r>
            <a:r>
              <a:rPr lang="zh-CN" altLang="en-US">
                <a:ea typeface="宋体" panose="02010600030101010101" pitchFamily="2" charset="-122"/>
                <a:sym typeface="+mn-ea"/>
              </a:rPr>
              <a:t>方面</a:t>
            </a:r>
            <a:endParaRPr lang="zh-CN" altLang="en-US">
              <a:ea typeface="宋体" panose="02010600030101010101" pitchFamily="2" charset="-122"/>
              <a:sym typeface="+mn-ea"/>
            </a:endParaRPr>
          </a:p>
          <a:p>
            <a:r>
              <a:rPr lang="zh-CN" altLang="en-US">
                <a:ea typeface="宋体" panose="02010600030101010101" pitchFamily="2" charset="-122"/>
                <a:sym typeface="+mn-ea"/>
              </a:rPr>
              <a:t>减少大模型幻觉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首先在原有模型的基础上增强视觉信息的引导</a:t>
            </a:r>
            <a:r>
              <a:rPr lang="zh-CN" altLang="en-US"/>
              <a:t>作用，</a:t>
            </a:r>
            <a:endParaRPr lang="zh-CN" altLang="en-US"/>
          </a:p>
          <a:p>
            <a:r>
              <a:rPr lang="zh-CN" altLang="en-US">
                <a:sym typeface="+mn-ea"/>
              </a:rPr>
              <a:t>用</a:t>
            </a:r>
            <a:r>
              <a:rPr lang="en-US" altLang="zh-CN">
                <a:sym typeface="+mn-ea"/>
              </a:rPr>
              <a:t> Object Grounding Features </a:t>
            </a:r>
            <a:r>
              <a:rPr lang="zh-CN" altLang="en-US">
                <a:sym typeface="+mn-ea"/>
              </a:rPr>
              <a:t>作为</a:t>
            </a:r>
            <a:r>
              <a:rPr lang="en-US" altLang="zh-CN">
                <a:sym typeface="+mn-ea"/>
              </a:rPr>
              <a:t>prompt </a:t>
            </a:r>
            <a:r>
              <a:rPr lang="zh-CN" altLang="en-US">
                <a:sym typeface="+mn-ea"/>
              </a:rPr>
              <a:t>中的</a:t>
            </a:r>
            <a:r>
              <a:rPr lang="en-US" altLang="zh-CN">
                <a:sym typeface="+mn-ea"/>
              </a:rPr>
              <a:t> soft guidance</a:t>
            </a:r>
            <a:endParaRPr lang="en-US" altLang="zh-CN">
              <a:sym typeface="+mn-ea"/>
            </a:endParaRPr>
          </a:p>
          <a:p>
            <a:endParaRPr lang="en-US" altLang="zh-CN"/>
          </a:p>
          <a:p>
            <a:r>
              <a:rPr lang="zh-CN" altLang="en-US"/>
              <a:t>将合并之后的</a:t>
            </a:r>
            <a:r>
              <a:rPr lang="en-US" altLang="zh-CN"/>
              <a:t>prompt</a:t>
            </a:r>
            <a:r>
              <a:rPr lang="zh-CN" altLang="en-US"/>
              <a:t>送入大模型解码器进行</a:t>
            </a:r>
            <a:r>
              <a:rPr lang="zh-CN" altLang="en-US"/>
              <a:t>文本生成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最后的解码引入受控文本生成，进一步减轻幻觉结果</a:t>
            </a:r>
            <a:endParaRPr lang="en-US" altLang="zh-CN"/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7FBA69-B7CC-4FB5-995C-F38E4AC542A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在视觉信息引导方面，作者提出了使用</a:t>
            </a:r>
            <a:r>
              <a:rPr lang="en-US" altLang="zh-CN"/>
              <a:t> DETR </a:t>
            </a:r>
            <a:r>
              <a:rPr lang="zh-CN" altLang="en-US"/>
              <a:t>对图像信息进行深度提取，将视觉信息经过</a:t>
            </a:r>
            <a:r>
              <a:rPr lang="en-US" altLang="zh-CN"/>
              <a:t> Alignment</a:t>
            </a:r>
            <a:r>
              <a:rPr lang="zh-CN" altLang="en-US"/>
              <a:t>转化为</a:t>
            </a:r>
            <a:r>
              <a:rPr lang="en-US" altLang="zh-CN"/>
              <a:t>prompt </a:t>
            </a:r>
            <a:r>
              <a:rPr lang="zh-CN" altLang="en-US"/>
              <a:t>信息，</a:t>
            </a:r>
            <a:r>
              <a:rPr lang="en-US" altLang="zh-CN"/>
              <a:t> </a:t>
            </a:r>
            <a:r>
              <a:rPr lang="zh-CN" altLang="en-US"/>
              <a:t>与原来的</a:t>
            </a:r>
            <a:r>
              <a:rPr lang="en-US" altLang="zh-CN"/>
              <a:t>prompt</a:t>
            </a:r>
            <a:r>
              <a:rPr lang="zh-CN" altLang="en-US"/>
              <a:t>问题合并</a:t>
            </a:r>
            <a:r>
              <a:rPr lang="zh-CN" altLang="en-US"/>
              <a:t>之后，进行下一步</a:t>
            </a:r>
            <a:r>
              <a:rPr lang="zh-CN" altLang="en-US"/>
              <a:t>生成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右下方是</a:t>
            </a:r>
            <a:r>
              <a:rPr lang="en-US" altLang="zh-CN"/>
              <a:t>DETR</a:t>
            </a:r>
            <a:r>
              <a:rPr lang="zh-CN" altLang="en-US"/>
              <a:t>的</a:t>
            </a:r>
            <a:r>
              <a:rPr lang="zh-CN" altLang="en-US"/>
              <a:t>结构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7FBA69-B7CC-4FB5-995C-F38E4AC542A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在文本生成部分，作者对原有大模型修改了</a:t>
            </a:r>
            <a:r>
              <a:rPr lang="zh-CN" altLang="en-US"/>
              <a:t>两部分，</a:t>
            </a:r>
            <a:endParaRPr lang="zh-CN" altLang="en-US"/>
          </a:p>
          <a:p>
            <a:r>
              <a:rPr lang="zh-CN" altLang="en-US"/>
              <a:t>首先将视觉信息所提取的结果添加到生成式模型中作为</a:t>
            </a:r>
            <a:r>
              <a:rPr lang="zh-CN" altLang="en-US"/>
              <a:t>输入；</a:t>
            </a:r>
            <a:endParaRPr lang="zh-CN" altLang="en-US"/>
          </a:p>
          <a:p>
            <a:r>
              <a:rPr lang="zh-CN" altLang="en-US"/>
              <a:t>其次，最后的结果由</a:t>
            </a:r>
            <a:r>
              <a:rPr lang="en-US" altLang="zh-CN"/>
              <a:t> </a:t>
            </a:r>
            <a:r>
              <a:rPr lang="zh-CN" altLang="en-US"/>
              <a:t>添加与不添加视觉引导信息两种大模型生成结果</a:t>
            </a:r>
            <a:r>
              <a:rPr lang="en-US" altLang="zh-CN"/>
              <a:t> </a:t>
            </a:r>
            <a:r>
              <a:rPr lang="zh-CN" altLang="en-US"/>
              <a:t>添加权重</a:t>
            </a:r>
            <a:r>
              <a:rPr lang="en-US" altLang="zh-CN"/>
              <a:t> </a:t>
            </a:r>
            <a:r>
              <a:rPr lang="zh-CN" altLang="en-US"/>
              <a:t>计算</a:t>
            </a:r>
            <a:r>
              <a:rPr lang="zh-CN" altLang="en-US"/>
              <a:t>得到。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7FBA69-B7CC-4FB5-995C-F38E4AC542A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这里展示了文本生成部分，作者提出的模型对最后结果生成引导的过程，</a:t>
            </a:r>
            <a:endParaRPr lang="zh-CN" altLang="en-US"/>
          </a:p>
          <a:p>
            <a:r>
              <a:rPr lang="zh-CN" altLang="en-US"/>
              <a:t>添加视觉信息生成</a:t>
            </a:r>
            <a:r>
              <a:rPr lang="zh-CN" altLang="en-US"/>
              <a:t>部分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不添加信息生成</a:t>
            </a:r>
            <a:r>
              <a:rPr lang="zh-CN" altLang="en-US"/>
              <a:t>部分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最后加权得到</a:t>
            </a:r>
            <a:r>
              <a:rPr lang="zh-CN" altLang="en-US"/>
              <a:t>最终结果。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7FBA69-B7CC-4FB5-995C-F38E4AC542A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7FBA69-B7CC-4FB5-995C-F38E4AC542A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9" Type="http://schemas.openxmlformats.org/officeDocument/2006/relationships/tags" Target="../tags/tag7.xml"/><Relationship Id="rId8" Type="http://schemas.openxmlformats.org/officeDocument/2006/relationships/tags" Target="../tags/tag6.xml"/><Relationship Id="rId7" Type="http://schemas.openxmlformats.org/officeDocument/2006/relationships/tags" Target="../tags/tag5.xml"/><Relationship Id="rId6" Type="http://schemas.openxmlformats.org/officeDocument/2006/relationships/tags" Target="../tags/tag4.xml"/><Relationship Id="rId5" Type="http://schemas.openxmlformats.org/officeDocument/2006/relationships/tags" Target="../tags/tag3.xml"/><Relationship Id="rId4" Type="http://schemas.openxmlformats.org/officeDocument/2006/relationships/tags" Target="../tags/tag2.xml"/><Relationship Id="rId3" Type="http://schemas.openxmlformats.org/officeDocument/2006/relationships/image" Target="../media/image1.jpeg"/><Relationship Id="rId2" Type="http://schemas.openxmlformats.org/officeDocument/2006/relationships/tags" Target="../tags/tag1.xml"/><Relationship Id="rId10" Type="http://schemas.openxmlformats.org/officeDocument/2006/relationships/tags" Target="../tags/tag8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9" Type="http://schemas.openxmlformats.org/officeDocument/2006/relationships/tags" Target="../tags/tag70.xml"/><Relationship Id="rId8" Type="http://schemas.openxmlformats.org/officeDocument/2006/relationships/tags" Target="../tags/tag69.xml"/><Relationship Id="rId7" Type="http://schemas.openxmlformats.org/officeDocument/2006/relationships/tags" Target="../tags/tag68.xml"/><Relationship Id="rId6" Type="http://schemas.openxmlformats.org/officeDocument/2006/relationships/tags" Target="../tags/tag67.xml"/><Relationship Id="rId5" Type="http://schemas.openxmlformats.org/officeDocument/2006/relationships/tags" Target="../tags/tag66.xml"/><Relationship Id="rId4" Type="http://schemas.openxmlformats.org/officeDocument/2006/relationships/tags" Target="../tags/tag65.xml"/><Relationship Id="rId3" Type="http://schemas.openxmlformats.org/officeDocument/2006/relationships/image" Target="../media/image1.jpeg"/><Relationship Id="rId2" Type="http://schemas.openxmlformats.org/officeDocument/2006/relationships/tags" Target="../tags/tag64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9" Type="http://schemas.openxmlformats.org/officeDocument/2006/relationships/tags" Target="../tags/tag77.xml"/><Relationship Id="rId8" Type="http://schemas.openxmlformats.org/officeDocument/2006/relationships/tags" Target="../tags/tag76.xml"/><Relationship Id="rId7" Type="http://schemas.openxmlformats.org/officeDocument/2006/relationships/tags" Target="../tags/tag75.xml"/><Relationship Id="rId6" Type="http://schemas.openxmlformats.org/officeDocument/2006/relationships/tags" Target="../tags/tag74.xml"/><Relationship Id="rId5" Type="http://schemas.openxmlformats.org/officeDocument/2006/relationships/tags" Target="../tags/tag73.xml"/><Relationship Id="rId4" Type="http://schemas.openxmlformats.org/officeDocument/2006/relationships/tags" Target="../tags/tag72.xml"/><Relationship Id="rId3" Type="http://schemas.openxmlformats.org/officeDocument/2006/relationships/image" Target="../media/image1.jpeg"/><Relationship Id="rId2" Type="http://schemas.openxmlformats.org/officeDocument/2006/relationships/tags" Target="../tags/tag71.xml"/><Relationship Id="rId10" Type="http://schemas.openxmlformats.org/officeDocument/2006/relationships/tags" Target="../tags/tag78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6" Type="http://schemas.openxmlformats.org/officeDocument/2006/relationships/tags" Target="../tags/tag91.xml"/><Relationship Id="rId5" Type="http://schemas.openxmlformats.org/officeDocument/2006/relationships/tags" Target="../tags/tag90.xml"/><Relationship Id="rId4" Type="http://schemas.openxmlformats.org/officeDocument/2006/relationships/tags" Target="../tags/tag89.xml"/><Relationship Id="rId3" Type="http://schemas.openxmlformats.org/officeDocument/2006/relationships/tags" Target="../tags/tag88.xml"/><Relationship Id="rId2" Type="http://schemas.openxmlformats.org/officeDocument/2006/relationships/tags" Target="../tags/tag87.xml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6" Type="http://schemas.openxmlformats.org/officeDocument/2006/relationships/tags" Target="../tags/tag96.xml"/><Relationship Id="rId5" Type="http://schemas.openxmlformats.org/officeDocument/2006/relationships/tags" Target="../tags/tag95.xml"/><Relationship Id="rId4" Type="http://schemas.openxmlformats.org/officeDocument/2006/relationships/tags" Target="../tags/tag94.xml"/><Relationship Id="rId3" Type="http://schemas.openxmlformats.org/officeDocument/2006/relationships/tags" Target="../tags/tag93.xml"/><Relationship Id="rId2" Type="http://schemas.openxmlformats.org/officeDocument/2006/relationships/tags" Target="../tags/tag92.xm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6" Type="http://schemas.openxmlformats.org/officeDocument/2006/relationships/tags" Target="../tags/tag101.xml"/><Relationship Id="rId5" Type="http://schemas.openxmlformats.org/officeDocument/2006/relationships/tags" Target="../tags/tag100.xml"/><Relationship Id="rId4" Type="http://schemas.openxmlformats.org/officeDocument/2006/relationships/tags" Target="../tags/tag99.xml"/><Relationship Id="rId3" Type="http://schemas.openxmlformats.org/officeDocument/2006/relationships/tags" Target="../tags/tag98.xml"/><Relationship Id="rId2" Type="http://schemas.openxmlformats.org/officeDocument/2006/relationships/tags" Target="../tags/tag97.xml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7" Type="http://schemas.openxmlformats.org/officeDocument/2006/relationships/tags" Target="../tags/tag107.xml"/><Relationship Id="rId6" Type="http://schemas.openxmlformats.org/officeDocument/2006/relationships/tags" Target="../tags/tag106.xml"/><Relationship Id="rId5" Type="http://schemas.openxmlformats.org/officeDocument/2006/relationships/tags" Target="../tags/tag105.xml"/><Relationship Id="rId4" Type="http://schemas.openxmlformats.org/officeDocument/2006/relationships/tags" Target="../tags/tag104.xml"/><Relationship Id="rId3" Type="http://schemas.openxmlformats.org/officeDocument/2006/relationships/tags" Target="../tags/tag103.xml"/><Relationship Id="rId2" Type="http://schemas.openxmlformats.org/officeDocument/2006/relationships/tags" Target="../tags/tag102.xm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9" Type="http://schemas.openxmlformats.org/officeDocument/2006/relationships/tags" Target="../tags/tag115.xml"/><Relationship Id="rId8" Type="http://schemas.openxmlformats.org/officeDocument/2006/relationships/tags" Target="../tags/tag114.xml"/><Relationship Id="rId7" Type="http://schemas.openxmlformats.org/officeDocument/2006/relationships/tags" Target="../tags/tag113.xml"/><Relationship Id="rId6" Type="http://schemas.openxmlformats.org/officeDocument/2006/relationships/tags" Target="../tags/tag112.xml"/><Relationship Id="rId5" Type="http://schemas.openxmlformats.org/officeDocument/2006/relationships/tags" Target="../tags/tag111.xml"/><Relationship Id="rId4" Type="http://schemas.openxmlformats.org/officeDocument/2006/relationships/tags" Target="../tags/tag110.xml"/><Relationship Id="rId3" Type="http://schemas.openxmlformats.org/officeDocument/2006/relationships/tags" Target="../tags/tag109.xml"/><Relationship Id="rId2" Type="http://schemas.openxmlformats.org/officeDocument/2006/relationships/tags" Target="../tags/tag108.xm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5" Type="http://schemas.openxmlformats.org/officeDocument/2006/relationships/tags" Target="../tags/tag119.xml"/><Relationship Id="rId4" Type="http://schemas.openxmlformats.org/officeDocument/2006/relationships/tags" Target="../tags/tag118.xml"/><Relationship Id="rId3" Type="http://schemas.openxmlformats.org/officeDocument/2006/relationships/tags" Target="../tags/tag117.xml"/><Relationship Id="rId2" Type="http://schemas.openxmlformats.org/officeDocument/2006/relationships/tags" Target="../tags/tag116.xml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4" Type="http://schemas.openxmlformats.org/officeDocument/2006/relationships/tags" Target="../tags/tag122.xml"/><Relationship Id="rId3" Type="http://schemas.openxmlformats.org/officeDocument/2006/relationships/tags" Target="../tags/tag121.xml"/><Relationship Id="rId2" Type="http://schemas.openxmlformats.org/officeDocument/2006/relationships/tags" Target="../tags/tag120.xml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7" Type="http://schemas.openxmlformats.org/officeDocument/2006/relationships/tags" Target="../tags/tag128.xml"/><Relationship Id="rId6" Type="http://schemas.openxmlformats.org/officeDocument/2006/relationships/tags" Target="../tags/tag127.xml"/><Relationship Id="rId5" Type="http://schemas.openxmlformats.org/officeDocument/2006/relationships/tags" Target="../tags/tag126.xml"/><Relationship Id="rId4" Type="http://schemas.openxmlformats.org/officeDocument/2006/relationships/tags" Target="../tags/tag125.xml"/><Relationship Id="rId3" Type="http://schemas.openxmlformats.org/officeDocument/2006/relationships/tags" Target="../tags/tag124.xml"/><Relationship Id="rId2" Type="http://schemas.openxmlformats.org/officeDocument/2006/relationships/tags" Target="../tags/tag123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9" Type="http://schemas.openxmlformats.org/officeDocument/2006/relationships/tags" Target="../tags/tag15.xml"/><Relationship Id="rId8" Type="http://schemas.openxmlformats.org/officeDocument/2006/relationships/tags" Target="../tags/tag14.xml"/><Relationship Id="rId7" Type="http://schemas.openxmlformats.org/officeDocument/2006/relationships/tags" Target="../tags/tag13.xml"/><Relationship Id="rId6" Type="http://schemas.openxmlformats.org/officeDocument/2006/relationships/tags" Target="../tags/tag12.xml"/><Relationship Id="rId5" Type="http://schemas.openxmlformats.org/officeDocument/2006/relationships/tags" Target="../tags/tag11.xml"/><Relationship Id="rId4" Type="http://schemas.openxmlformats.org/officeDocument/2006/relationships/tags" Target="../tags/tag10.xml"/><Relationship Id="rId3" Type="http://schemas.openxmlformats.org/officeDocument/2006/relationships/image" Target="../media/image1.jpeg"/><Relationship Id="rId2" Type="http://schemas.openxmlformats.org/officeDocument/2006/relationships/tags" Target="../tags/tag9.xml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6" Type="http://schemas.openxmlformats.org/officeDocument/2006/relationships/tags" Target="../tags/tag133.xml"/><Relationship Id="rId5" Type="http://schemas.openxmlformats.org/officeDocument/2006/relationships/tags" Target="../tags/tag132.xml"/><Relationship Id="rId4" Type="http://schemas.openxmlformats.org/officeDocument/2006/relationships/tags" Target="../tags/tag131.xml"/><Relationship Id="rId3" Type="http://schemas.openxmlformats.org/officeDocument/2006/relationships/tags" Target="../tags/tag130.xml"/><Relationship Id="rId2" Type="http://schemas.openxmlformats.org/officeDocument/2006/relationships/tags" Target="../tags/tag129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5" Type="http://schemas.openxmlformats.org/officeDocument/2006/relationships/tags" Target="../tags/tag137.xml"/><Relationship Id="rId4" Type="http://schemas.openxmlformats.org/officeDocument/2006/relationships/tags" Target="../tags/tag136.xml"/><Relationship Id="rId3" Type="http://schemas.openxmlformats.org/officeDocument/2006/relationships/tags" Target="../tags/tag135.xml"/><Relationship Id="rId2" Type="http://schemas.openxmlformats.org/officeDocument/2006/relationships/tags" Target="../tags/tag134.xm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6" Type="http://schemas.openxmlformats.org/officeDocument/2006/relationships/tags" Target="../tags/tag142.xml"/><Relationship Id="rId5" Type="http://schemas.openxmlformats.org/officeDocument/2006/relationships/tags" Target="../tags/tag141.xml"/><Relationship Id="rId4" Type="http://schemas.openxmlformats.org/officeDocument/2006/relationships/tags" Target="../tags/tag140.xml"/><Relationship Id="rId3" Type="http://schemas.openxmlformats.org/officeDocument/2006/relationships/tags" Target="../tags/tag139.xml"/><Relationship Id="rId2" Type="http://schemas.openxmlformats.org/officeDocument/2006/relationships/tags" Target="../tags/tag138.xml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6" Type="http://schemas.openxmlformats.org/officeDocument/2006/relationships/tags" Target="../tags/tag153.xml"/><Relationship Id="rId5" Type="http://schemas.openxmlformats.org/officeDocument/2006/relationships/tags" Target="../tags/tag152.xml"/><Relationship Id="rId4" Type="http://schemas.openxmlformats.org/officeDocument/2006/relationships/tags" Target="../tags/tag151.xml"/><Relationship Id="rId3" Type="http://schemas.openxmlformats.org/officeDocument/2006/relationships/tags" Target="../tags/tag150.xml"/><Relationship Id="rId2" Type="http://schemas.openxmlformats.org/officeDocument/2006/relationships/tags" Target="../tags/tag149.xml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6" Type="http://schemas.openxmlformats.org/officeDocument/2006/relationships/tags" Target="../tags/tag158.xml"/><Relationship Id="rId5" Type="http://schemas.openxmlformats.org/officeDocument/2006/relationships/tags" Target="../tags/tag157.xml"/><Relationship Id="rId4" Type="http://schemas.openxmlformats.org/officeDocument/2006/relationships/tags" Target="../tags/tag156.xml"/><Relationship Id="rId3" Type="http://schemas.openxmlformats.org/officeDocument/2006/relationships/tags" Target="../tags/tag155.xml"/><Relationship Id="rId2" Type="http://schemas.openxmlformats.org/officeDocument/2006/relationships/tags" Target="../tags/tag154.xml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6" Type="http://schemas.openxmlformats.org/officeDocument/2006/relationships/tags" Target="../tags/tag163.xml"/><Relationship Id="rId5" Type="http://schemas.openxmlformats.org/officeDocument/2006/relationships/tags" Target="../tags/tag162.xml"/><Relationship Id="rId4" Type="http://schemas.openxmlformats.org/officeDocument/2006/relationships/tags" Target="../tags/tag161.xml"/><Relationship Id="rId3" Type="http://schemas.openxmlformats.org/officeDocument/2006/relationships/tags" Target="../tags/tag160.xml"/><Relationship Id="rId2" Type="http://schemas.openxmlformats.org/officeDocument/2006/relationships/tags" Target="../tags/tag159.xml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7" Type="http://schemas.openxmlformats.org/officeDocument/2006/relationships/tags" Target="../tags/tag169.xml"/><Relationship Id="rId6" Type="http://schemas.openxmlformats.org/officeDocument/2006/relationships/tags" Target="../tags/tag168.xml"/><Relationship Id="rId5" Type="http://schemas.openxmlformats.org/officeDocument/2006/relationships/tags" Target="../tags/tag167.xml"/><Relationship Id="rId4" Type="http://schemas.openxmlformats.org/officeDocument/2006/relationships/tags" Target="../tags/tag166.xml"/><Relationship Id="rId3" Type="http://schemas.openxmlformats.org/officeDocument/2006/relationships/tags" Target="../tags/tag165.xml"/><Relationship Id="rId2" Type="http://schemas.openxmlformats.org/officeDocument/2006/relationships/tags" Target="../tags/tag164.xml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9" Type="http://schemas.openxmlformats.org/officeDocument/2006/relationships/tags" Target="../tags/tag177.xml"/><Relationship Id="rId8" Type="http://schemas.openxmlformats.org/officeDocument/2006/relationships/tags" Target="../tags/tag176.xml"/><Relationship Id="rId7" Type="http://schemas.openxmlformats.org/officeDocument/2006/relationships/tags" Target="../tags/tag175.xml"/><Relationship Id="rId6" Type="http://schemas.openxmlformats.org/officeDocument/2006/relationships/tags" Target="../tags/tag174.xml"/><Relationship Id="rId5" Type="http://schemas.openxmlformats.org/officeDocument/2006/relationships/tags" Target="../tags/tag173.xml"/><Relationship Id="rId4" Type="http://schemas.openxmlformats.org/officeDocument/2006/relationships/tags" Target="../tags/tag172.xml"/><Relationship Id="rId3" Type="http://schemas.openxmlformats.org/officeDocument/2006/relationships/tags" Target="../tags/tag171.xml"/><Relationship Id="rId2" Type="http://schemas.openxmlformats.org/officeDocument/2006/relationships/tags" Target="../tags/tag170.xml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5" Type="http://schemas.openxmlformats.org/officeDocument/2006/relationships/tags" Target="../tags/tag181.xml"/><Relationship Id="rId4" Type="http://schemas.openxmlformats.org/officeDocument/2006/relationships/tags" Target="../tags/tag180.xml"/><Relationship Id="rId3" Type="http://schemas.openxmlformats.org/officeDocument/2006/relationships/tags" Target="../tags/tag179.xml"/><Relationship Id="rId2" Type="http://schemas.openxmlformats.org/officeDocument/2006/relationships/tags" Target="../tags/tag178.xml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tags" Target="../tags/tag21.xml"/><Relationship Id="rId7" Type="http://schemas.openxmlformats.org/officeDocument/2006/relationships/tags" Target="../tags/tag20.xml"/><Relationship Id="rId6" Type="http://schemas.openxmlformats.org/officeDocument/2006/relationships/tags" Target="../tags/tag19.xml"/><Relationship Id="rId5" Type="http://schemas.openxmlformats.org/officeDocument/2006/relationships/tags" Target="../tags/tag18.xml"/><Relationship Id="rId4" Type="http://schemas.openxmlformats.org/officeDocument/2006/relationships/tags" Target="../tags/tag17.xml"/><Relationship Id="rId3" Type="http://schemas.openxmlformats.org/officeDocument/2006/relationships/image" Target="../media/image1.jpeg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4" Type="http://schemas.openxmlformats.org/officeDocument/2006/relationships/tags" Target="../tags/tag184.xml"/><Relationship Id="rId3" Type="http://schemas.openxmlformats.org/officeDocument/2006/relationships/tags" Target="../tags/tag183.xml"/><Relationship Id="rId2" Type="http://schemas.openxmlformats.org/officeDocument/2006/relationships/tags" Target="../tags/tag182.xml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7" Type="http://schemas.openxmlformats.org/officeDocument/2006/relationships/tags" Target="../tags/tag190.xml"/><Relationship Id="rId6" Type="http://schemas.openxmlformats.org/officeDocument/2006/relationships/tags" Target="../tags/tag189.xml"/><Relationship Id="rId5" Type="http://schemas.openxmlformats.org/officeDocument/2006/relationships/tags" Target="../tags/tag188.xml"/><Relationship Id="rId4" Type="http://schemas.openxmlformats.org/officeDocument/2006/relationships/tags" Target="../tags/tag187.xml"/><Relationship Id="rId3" Type="http://schemas.openxmlformats.org/officeDocument/2006/relationships/tags" Target="../tags/tag186.xml"/><Relationship Id="rId2" Type="http://schemas.openxmlformats.org/officeDocument/2006/relationships/tags" Target="../tags/tag185.xml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6" Type="http://schemas.openxmlformats.org/officeDocument/2006/relationships/tags" Target="../tags/tag195.xml"/><Relationship Id="rId5" Type="http://schemas.openxmlformats.org/officeDocument/2006/relationships/tags" Target="../tags/tag194.xml"/><Relationship Id="rId4" Type="http://schemas.openxmlformats.org/officeDocument/2006/relationships/tags" Target="../tags/tag193.xml"/><Relationship Id="rId3" Type="http://schemas.openxmlformats.org/officeDocument/2006/relationships/tags" Target="../tags/tag192.xml"/><Relationship Id="rId2" Type="http://schemas.openxmlformats.org/officeDocument/2006/relationships/tags" Target="../tags/tag191.xml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5" Type="http://schemas.openxmlformats.org/officeDocument/2006/relationships/tags" Target="../tags/tag199.xml"/><Relationship Id="rId4" Type="http://schemas.openxmlformats.org/officeDocument/2006/relationships/tags" Target="../tags/tag198.xml"/><Relationship Id="rId3" Type="http://schemas.openxmlformats.org/officeDocument/2006/relationships/tags" Target="../tags/tag197.xml"/><Relationship Id="rId2" Type="http://schemas.openxmlformats.org/officeDocument/2006/relationships/tags" Target="../tags/tag196.xml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6" Type="http://schemas.openxmlformats.org/officeDocument/2006/relationships/tags" Target="../tags/tag204.xml"/><Relationship Id="rId5" Type="http://schemas.openxmlformats.org/officeDocument/2006/relationships/tags" Target="../tags/tag203.xml"/><Relationship Id="rId4" Type="http://schemas.openxmlformats.org/officeDocument/2006/relationships/tags" Target="../tags/tag202.xml"/><Relationship Id="rId3" Type="http://schemas.openxmlformats.org/officeDocument/2006/relationships/tags" Target="../tags/tag201.xml"/><Relationship Id="rId2" Type="http://schemas.openxmlformats.org/officeDocument/2006/relationships/tags" Target="../tags/tag200.xml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6" Type="http://schemas.openxmlformats.org/officeDocument/2006/relationships/tags" Target="../tags/tag215.xml"/><Relationship Id="rId5" Type="http://schemas.openxmlformats.org/officeDocument/2006/relationships/tags" Target="../tags/tag214.xml"/><Relationship Id="rId4" Type="http://schemas.openxmlformats.org/officeDocument/2006/relationships/tags" Target="../tags/tag213.xml"/><Relationship Id="rId3" Type="http://schemas.openxmlformats.org/officeDocument/2006/relationships/tags" Target="../tags/tag212.xml"/><Relationship Id="rId2" Type="http://schemas.openxmlformats.org/officeDocument/2006/relationships/tags" Target="../tags/tag211.xml"/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6" Type="http://schemas.openxmlformats.org/officeDocument/2006/relationships/tags" Target="../tags/tag220.xml"/><Relationship Id="rId5" Type="http://schemas.openxmlformats.org/officeDocument/2006/relationships/tags" Target="../tags/tag219.xml"/><Relationship Id="rId4" Type="http://schemas.openxmlformats.org/officeDocument/2006/relationships/tags" Target="../tags/tag218.xml"/><Relationship Id="rId3" Type="http://schemas.openxmlformats.org/officeDocument/2006/relationships/tags" Target="../tags/tag217.xml"/><Relationship Id="rId2" Type="http://schemas.openxmlformats.org/officeDocument/2006/relationships/tags" Target="../tags/tag216.xml"/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6" Type="http://schemas.openxmlformats.org/officeDocument/2006/relationships/tags" Target="../tags/tag225.xml"/><Relationship Id="rId5" Type="http://schemas.openxmlformats.org/officeDocument/2006/relationships/tags" Target="../tags/tag224.xml"/><Relationship Id="rId4" Type="http://schemas.openxmlformats.org/officeDocument/2006/relationships/tags" Target="../tags/tag223.xml"/><Relationship Id="rId3" Type="http://schemas.openxmlformats.org/officeDocument/2006/relationships/tags" Target="../tags/tag222.xml"/><Relationship Id="rId2" Type="http://schemas.openxmlformats.org/officeDocument/2006/relationships/tags" Target="../tags/tag221.xml"/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7" Type="http://schemas.openxmlformats.org/officeDocument/2006/relationships/tags" Target="../tags/tag231.xml"/><Relationship Id="rId6" Type="http://schemas.openxmlformats.org/officeDocument/2006/relationships/tags" Target="../tags/tag230.xml"/><Relationship Id="rId5" Type="http://schemas.openxmlformats.org/officeDocument/2006/relationships/tags" Target="../tags/tag229.xml"/><Relationship Id="rId4" Type="http://schemas.openxmlformats.org/officeDocument/2006/relationships/tags" Target="../tags/tag228.xml"/><Relationship Id="rId3" Type="http://schemas.openxmlformats.org/officeDocument/2006/relationships/tags" Target="../tags/tag227.xml"/><Relationship Id="rId2" Type="http://schemas.openxmlformats.org/officeDocument/2006/relationships/tags" Target="../tags/tag226.xml"/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9" Type="http://schemas.openxmlformats.org/officeDocument/2006/relationships/tags" Target="../tags/tag26.xml"/><Relationship Id="rId8" Type="http://schemas.openxmlformats.org/officeDocument/2006/relationships/tags" Target="../tags/tag25.xml"/><Relationship Id="rId7" Type="http://schemas.openxmlformats.org/officeDocument/2006/relationships/image" Target="../media/image3.svg"/><Relationship Id="rId6" Type="http://schemas.openxmlformats.org/officeDocument/2006/relationships/image" Target="../media/image2.png"/><Relationship Id="rId5" Type="http://schemas.openxmlformats.org/officeDocument/2006/relationships/tags" Target="../tags/tag24.xml"/><Relationship Id="rId4" Type="http://schemas.openxmlformats.org/officeDocument/2006/relationships/tags" Target="../tags/tag23.xml"/><Relationship Id="rId3" Type="http://schemas.openxmlformats.org/officeDocument/2006/relationships/image" Target="../media/image1.jpeg"/><Relationship Id="rId2" Type="http://schemas.openxmlformats.org/officeDocument/2006/relationships/tags" Target="../tags/tag22.xml"/><Relationship Id="rId13" Type="http://schemas.openxmlformats.org/officeDocument/2006/relationships/tags" Target="../tags/tag30.xml"/><Relationship Id="rId12" Type="http://schemas.openxmlformats.org/officeDocument/2006/relationships/tags" Target="../tags/tag29.xml"/><Relationship Id="rId11" Type="http://schemas.openxmlformats.org/officeDocument/2006/relationships/tags" Target="../tags/tag28.xml"/><Relationship Id="rId10" Type="http://schemas.openxmlformats.org/officeDocument/2006/relationships/tags" Target="../tags/tag27.xml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9" Type="http://schemas.openxmlformats.org/officeDocument/2006/relationships/tags" Target="../tags/tag239.xml"/><Relationship Id="rId8" Type="http://schemas.openxmlformats.org/officeDocument/2006/relationships/tags" Target="../tags/tag238.xml"/><Relationship Id="rId7" Type="http://schemas.openxmlformats.org/officeDocument/2006/relationships/tags" Target="../tags/tag237.xml"/><Relationship Id="rId6" Type="http://schemas.openxmlformats.org/officeDocument/2006/relationships/tags" Target="../tags/tag236.xml"/><Relationship Id="rId5" Type="http://schemas.openxmlformats.org/officeDocument/2006/relationships/tags" Target="../tags/tag235.xml"/><Relationship Id="rId4" Type="http://schemas.openxmlformats.org/officeDocument/2006/relationships/tags" Target="../tags/tag234.xml"/><Relationship Id="rId3" Type="http://schemas.openxmlformats.org/officeDocument/2006/relationships/tags" Target="../tags/tag233.xml"/><Relationship Id="rId2" Type="http://schemas.openxmlformats.org/officeDocument/2006/relationships/tags" Target="../tags/tag232.xml"/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5" Type="http://schemas.openxmlformats.org/officeDocument/2006/relationships/tags" Target="../tags/tag243.xml"/><Relationship Id="rId4" Type="http://schemas.openxmlformats.org/officeDocument/2006/relationships/tags" Target="../tags/tag242.xml"/><Relationship Id="rId3" Type="http://schemas.openxmlformats.org/officeDocument/2006/relationships/tags" Target="../tags/tag241.xml"/><Relationship Id="rId2" Type="http://schemas.openxmlformats.org/officeDocument/2006/relationships/tags" Target="../tags/tag240.xml"/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4" Type="http://schemas.openxmlformats.org/officeDocument/2006/relationships/tags" Target="../tags/tag246.xml"/><Relationship Id="rId3" Type="http://schemas.openxmlformats.org/officeDocument/2006/relationships/tags" Target="../tags/tag245.xml"/><Relationship Id="rId2" Type="http://schemas.openxmlformats.org/officeDocument/2006/relationships/tags" Target="../tags/tag244.xml"/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7" Type="http://schemas.openxmlformats.org/officeDocument/2006/relationships/tags" Target="../tags/tag252.xml"/><Relationship Id="rId6" Type="http://schemas.openxmlformats.org/officeDocument/2006/relationships/tags" Target="../tags/tag251.xml"/><Relationship Id="rId5" Type="http://schemas.openxmlformats.org/officeDocument/2006/relationships/tags" Target="../tags/tag250.xml"/><Relationship Id="rId4" Type="http://schemas.openxmlformats.org/officeDocument/2006/relationships/tags" Target="../tags/tag249.xml"/><Relationship Id="rId3" Type="http://schemas.openxmlformats.org/officeDocument/2006/relationships/tags" Target="../tags/tag248.xml"/><Relationship Id="rId2" Type="http://schemas.openxmlformats.org/officeDocument/2006/relationships/tags" Target="../tags/tag247.xml"/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6" Type="http://schemas.openxmlformats.org/officeDocument/2006/relationships/tags" Target="../tags/tag257.xml"/><Relationship Id="rId5" Type="http://schemas.openxmlformats.org/officeDocument/2006/relationships/tags" Target="../tags/tag256.xml"/><Relationship Id="rId4" Type="http://schemas.openxmlformats.org/officeDocument/2006/relationships/tags" Target="../tags/tag255.xml"/><Relationship Id="rId3" Type="http://schemas.openxmlformats.org/officeDocument/2006/relationships/tags" Target="../tags/tag254.xml"/><Relationship Id="rId2" Type="http://schemas.openxmlformats.org/officeDocument/2006/relationships/tags" Target="../tags/tag253.xml"/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5" Type="http://schemas.openxmlformats.org/officeDocument/2006/relationships/tags" Target="../tags/tag261.xml"/><Relationship Id="rId4" Type="http://schemas.openxmlformats.org/officeDocument/2006/relationships/tags" Target="../tags/tag260.xml"/><Relationship Id="rId3" Type="http://schemas.openxmlformats.org/officeDocument/2006/relationships/tags" Target="../tags/tag259.xml"/><Relationship Id="rId2" Type="http://schemas.openxmlformats.org/officeDocument/2006/relationships/tags" Target="../tags/tag258.xml"/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6" Type="http://schemas.openxmlformats.org/officeDocument/2006/relationships/tags" Target="../tags/tag266.xml"/><Relationship Id="rId5" Type="http://schemas.openxmlformats.org/officeDocument/2006/relationships/tags" Target="../tags/tag265.xml"/><Relationship Id="rId4" Type="http://schemas.openxmlformats.org/officeDocument/2006/relationships/tags" Target="../tags/tag264.xml"/><Relationship Id="rId3" Type="http://schemas.openxmlformats.org/officeDocument/2006/relationships/tags" Target="../tags/tag263.xml"/><Relationship Id="rId2" Type="http://schemas.openxmlformats.org/officeDocument/2006/relationships/tags" Target="../tags/tag262.xml"/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6" Type="http://schemas.openxmlformats.org/officeDocument/2006/relationships/tags" Target="../tags/tag277.xml"/><Relationship Id="rId5" Type="http://schemas.openxmlformats.org/officeDocument/2006/relationships/tags" Target="../tags/tag276.xml"/><Relationship Id="rId4" Type="http://schemas.openxmlformats.org/officeDocument/2006/relationships/tags" Target="../tags/tag275.xml"/><Relationship Id="rId3" Type="http://schemas.openxmlformats.org/officeDocument/2006/relationships/tags" Target="../tags/tag274.xml"/><Relationship Id="rId2" Type="http://schemas.openxmlformats.org/officeDocument/2006/relationships/tags" Target="../tags/tag273.xml"/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6" Type="http://schemas.openxmlformats.org/officeDocument/2006/relationships/tags" Target="../tags/tag282.xml"/><Relationship Id="rId5" Type="http://schemas.openxmlformats.org/officeDocument/2006/relationships/tags" Target="../tags/tag281.xml"/><Relationship Id="rId4" Type="http://schemas.openxmlformats.org/officeDocument/2006/relationships/tags" Target="../tags/tag280.xml"/><Relationship Id="rId3" Type="http://schemas.openxmlformats.org/officeDocument/2006/relationships/tags" Target="../tags/tag279.xml"/><Relationship Id="rId2" Type="http://schemas.openxmlformats.org/officeDocument/2006/relationships/tags" Target="../tags/tag278.xml"/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37.xml"/><Relationship Id="rId8" Type="http://schemas.openxmlformats.org/officeDocument/2006/relationships/tags" Target="../tags/tag36.xml"/><Relationship Id="rId7" Type="http://schemas.openxmlformats.org/officeDocument/2006/relationships/tags" Target="../tags/tag35.xml"/><Relationship Id="rId6" Type="http://schemas.openxmlformats.org/officeDocument/2006/relationships/tags" Target="../tags/tag34.xml"/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image" Target="../media/image1.jpeg"/><Relationship Id="rId2" Type="http://schemas.openxmlformats.org/officeDocument/2006/relationships/tags" Target="../tags/tag31.xml"/><Relationship Id="rId10" Type="http://schemas.openxmlformats.org/officeDocument/2006/relationships/tags" Target="../tags/tag38.xml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6" Type="http://schemas.openxmlformats.org/officeDocument/2006/relationships/tags" Target="../tags/tag287.xml"/><Relationship Id="rId5" Type="http://schemas.openxmlformats.org/officeDocument/2006/relationships/tags" Target="../tags/tag286.xml"/><Relationship Id="rId4" Type="http://schemas.openxmlformats.org/officeDocument/2006/relationships/tags" Target="../tags/tag285.xml"/><Relationship Id="rId3" Type="http://schemas.openxmlformats.org/officeDocument/2006/relationships/tags" Target="../tags/tag284.xml"/><Relationship Id="rId2" Type="http://schemas.openxmlformats.org/officeDocument/2006/relationships/tags" Target="../tags/tag283.xml"/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7" Type="http://schemas.openxmlformats.org/officeDocument/2006/relationships/tags" Target="../tags/tag293.xml"/><Relationship Id="rId6" Type="http://schemas.openxmlformats.org/officeDocument/2006/relationships/tags" Target="../tags/tag292.xml"/><Relationship Id="rId5" Type="http://schemas.openxmlformats.org/officeDocument/2006/relationships/tags" Target="../tags/tag291.xml"/><Relationship Id="rId4" Type="http://schemas.openxmlformats.org/officeDocument/2006/relationships/tags" Target="../tags/tag290.xml"/><Relationship Id="rId3" Type="http://schemas.openxmlformats.org/officeDocument/2006/relationships/tags" Target="../tags/tag289.xml"/><Relationship Id="rId2" Type="http://schemas.openxmlformats.org/officeDocument/2006/relationships/tags" Target="../tags/tag288.xml"/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9" Type="http://schemas.openxmlformats.org/officeDocument/2006/relationships/tags" Target="../tags/tag301.xml"/><Relationship Id="rId8" Type="http://schemas.openxmlformats.org/officeDocument/2006/relationships/tags" Target="../tags/tag300.xml"/><Relationship Id="rId7" Type="http://schemas.openxmlformats.org/officeDocument/2006/relationships/tags" Target="../tags/tag299.xml"/><Relationship Id="rId6" Type="http://schemas.openxmlformats.org/officeDocument/2006/relationships/tags" Target="../tags/tag298.xml"/><Relationship Id="rId5" Type="http://schemas.openxmlformats.org/officeDocument/2006/relationships/tags" Target="../tags/tag297.xml"/><Relationship Id="rId4" Type="http://schemas.openxmlformats.org/officeDocument/2006/relationships/tags" Target="../tags/tag296.xml"/><Relationship Id="rId3" Type="http://schemas.openxmlformats.org/officeDocument/2006/relationships/tags" Target="../tags/tag295.xml"/><Relationship Id="rId2" Type="http://schemas.openxmlformats.org/officeDocument/2006/relationships/tags" Target="../tags/tag294.xml"/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5" Type="http://schemas.openxmlformats.org/officeDocument/2006/relationships/tags" Target="../tags/tag305.xml"/><Relationship Id="rId4" Type="http://schemas.openxmlformats.org/officeDocument/2006/relationships/tags" Target="../tags/tag304.xml"/><Relationship Id="rId3" Type="http://schemas.openxmlformats.org/officeDocument/2006/relationships/tags" Target="../tags/tag303.xml"/><Relationship Id="rId2" Type="http://schemas.openxmlformats.org/officeDocument/2006/relationships/tags" Target="../tags/tag302.xml"/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4" Type="http://schemas.openxmlformats.org/officeDocument/2006/relationships/tags" Target="../tags/tag308.xml"/><Relationship Id="rId3" Type="http://schemas.openxmlformats.org/officeDocument/2006/relationships/tags" Target="../tags/tag307.xml"/><Relationship Id="rId2" Type="http://schemas.openxmlformats.org/officeDocument/2006/relationships/tags" Target="../tags/tag306.xml"/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7" Type="http://schemas.openxmlformats.org/officeDocument/2006/relationships/tags" Target="../tags/tag314.xml"/><Relationship Id="rId6" Type="http://schemas.openxmlformats.org/officeDocument/2006/relationships/tags" Target="../tags/tag313.xml"/><Relationship Id="rId5" Type="http://schemas.openxmlformats.org/officeDocument/2006/relationships/tags" Target="../tags/tag312.xml"/><Relationship Id="rId4" Type="http://schemas.openxmlformats.org/officeDocument/2006/relationships/tags" Target="../tags/tag311.xml"/><Relationship Id="rId3" Type="http://schemas.openxmlformats.org/officeDocument/2006/relationships/tags" Target="../tags/tag310.xml"/><Relationship Id="rId2" Type="http://schemas.openxmlformats.org/officeDocument/2006/relationships/tags" Target="../tags/tag309.xml"/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6" Type="http://schemas.openxmlformats.org/officeDocument/2006/relationships/tags" Target="../tags/tag319.xml"/><Relationship Id="rId5" Type="http://schemas.openxmlformats.org/officeDocument/2006/relationships/tags" Target="../tags/tag318.xml"/><Relationship Id="rId4" Type="http://schemas.openxmlformats.org/officeDocument/2006/relationships/tags" Target="../tags/tag317.xml"/><Relationship Id="rId3" Type="http://schemas.openxmlformats.org/officeDocument/2006/relationships/tags" Target="../tags/tag316.xml"/><Relationship Id="rId2" Type="http://schemas.openxmlformats.org/officeDocument/2006/relationships/tags" Target="../tags/tag315.xml"/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5" Type="http://schemas.openxmlformats.org/officeDocument/2006/relationships/tags" Target="../tags/tag323.xml"/><Relationship Id="rId4" Type="http://schemas.openxmlformats.org/officeDocument/2006/relationships/tags" Target="../tags/tag322.xml"/><Relationship Id="rId3" Type="http://schemas.openxmlformats.org/officeDocument/2006/relationships/tags" Target="../tags/tag321.xml"/><Relationship Id="rId2" Type="http://schemas.openxmlformats.org/officeDocument/2006/relationships/tags" Target="../tags/tag320.xml"/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6" Type="http://schemas.openxmlformats.org/officeDocument/2006/relationships/tags" Target="../tags/tag328.xml"/><Relationship Id="rId5" Type="http://schemas.openxmlformats.org/officeDocument/2006/relationships/tags" Target="../tags/tag327.xml"/><Relationship Id="rId4" Type="http://schemas.openxmlformats.org/officeDocument/2006/relationships/tags" Target="../tags/tag326.xml"/><Relationship Id="rId3" Type="http://schemas.openxmlformats.org/officeDocument/2006/relationships/tags" Target="../tags/tag325.xml"/><Relationship Id="rId2" Type="http://schemas.openxmlformats.org/officeDocument/2006/relationships/tags" Target="../tags/tag324.xml"/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9" Type="http://schemas.openxmlformats.org/officeDocument/2006/relationships/tags" Target="../tags/tag45.xml"/><Relationship Id="rId8" Type="http://schemas.openxmlformats.org/officeDocument/2006/relationships/tags" Target="../tags/tag44.xml"/><Relationship Id="rId7" Type="http://schemas.openxmlformats.org/officeDocument/2006/relationships/tags" Target="../tags/tag43.xml"/><Relationship Id="rId6" Type="http://schemas.openxmlformats.org/officeDocument/2006/relationships/tags" Target="../tags/tag42.xml"/><Relationship Id="rId5" Type="http://schemas.openxmlformats.org/officeDocument/2006/relationships/tags" Target="../tags/tag41.xml"/><Relationship Id="rId4" Type="http://schemas.openxmlformats.org/officeDocument/2006/relationships/tags" Target="../tags/tag40.xml"/><Relationship Id="rId3" Type="http://schemas.openxmlformats.org/officeDocument/2006/relationships/image" Target="../media/image1.jpeg"/><Relationship Id="rId2" Type="http://schemas.openxmlformats.org/officeDocument/2006/relationships/tags" Target="../tags/tag39.xml"/><Relationship Id="rId12" Type="http://schemas.openxmlformats.org/officeDocument/2006/relationships/tags" Target="../tags/tag48.xml"/><Relationship Id="rId11" Type="http://schemas.openxmlformats.org/officeDocument/2006/relationships/tags" Target="../tags/tag47.xml"/><Relationship Id="rId10" Type="http://schemas.openxmlformats.org/officeDocument/2006/relationships/tags" Target="../tags/tag46.xml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6" Type="http://schemas.openxmlformats.org/officeDocument/2006/relationships/tags" Target="../tags/tag339.xml"/><Relationship Id="rId5" Type="http://schemas.openxmlformats.org/officeDocument/2006/relationships/tags" Target="../tags/tag338.xml"/><Relationship Id="rId4" Type="http://schemas.openxmlformats.org/officeDocument/2006/relationships/tags" Target="../tags/tag337.xml"/><Relationship Id="rId3" Type="http://schemas.openxmlformats.org/officeDocument/2006/relationships/tags" Target="../tags/tag336.xml"/><Relationship Id="rId2" Type="http://schemas.openxmlformats.org/officeDocument/2006/relationships/tags" Target="../tags/tag335.xml"/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6" Type="http://schemas.openxmlformats.org/officeDocument/2006/relationships/tags" Target="../tags/tag344.xml"/><Relationship Id="rId5" Type="http://schemas.openxmlformats.org/officeDocument/2006/relationships/tags" Target="../tags/tag343.xml"/><Relationship Id="rId4" Type="http://schemas.openxmlformats.org/officeDocument/2006/relationships/tags" Target="../tags/tag342.xml"/><Relationship Id="rId3" Type="http://schemas.openxmlformats.org/officeDocument/2006/relationships/tags" Target="../tags/tag341.xml"/><Relationship Id="rId2" Type="http://schemas.openxmlformats.org/officeDocument/2006/relationships/tags" Target="../tags/tag340.xml"/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6" Type="http://schemas.openxmlformats.org/officeDocument/2006/relationships/tags" Target="../tags/tag349.xml"/><Relationship Id="rId5" Type="http://schemas.openxmlformats.org/officeDocument/2006/relationships/tags" Target="../tags/tag348.xml"/><Relationship Id="rId4" Type="http://schemas.openxmlformats.org/officeDocument/2006/relationships/tags" Target="../tags/tag347.xml"/><Relationship Id="rId3" Type="http://schemas.openxmlformats.org/officeDocument/2006/relationships/tags" Target="../tags/tag346.xml"/><Relationship Id="rId2" Type="http://schemas.openxmlformats.org/officeDocument/2006/relationships/tags" Target="../tags/tag345.xml"/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7" Type="http://schemas.openxmlformats.org/officeDocument/2006/relationships/tags" Target="../tags/tag355.xml"/><Relationship Id="rId6" Type="http://schemas.openxmlformats.org/officeDocument/2006/relationships/tags" Target="../tags/tag354.xml"/><Relationship Id="rId5" Type="http://schemas.openxmlformats.org/officeDocument/2006/relationships/tags" Target="../tags/tag353.xml"/><Relationship Id="rId4" Type="http://schemas.openxmlformats.org/officeDocument/2006/relationships/tags" Target="../tags/tag352.xml"/><Relationship Id="rId3" Type="http://schemas.openxmlformats.org/officeDocument/2006/relationships/tags" Target="../tags/tag351.xml"/><Relationship Id="rId2" Type="http://schemas.openxmlformats.org/officeDocument/2006/relationships/tags" Target="../tags/tag350.xml"/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9" Type="http://schemas.openxmlformats.org/officeDocument/2006/relationships/tags" Target="../tags/tag363.xml"/><Relationship Id="rId8" Type="http://schemas.openxmlformats.org/officeDocument/2006/relationships/tags" Target="../tags/tag362.xml"/><Relationship Id="rId7" Type="http://schemas.openxmlformats.org/officeDocument/2006/relationships/tags" Target="../tags/tag361.xml"/><Relationship Id="rId6" Type="http://schemas.openxmlformats.org/officeDocument/2006/relationships/tags" Target="../tags/tag360.xml"/><Relationship Id="rId5" Type="http://schemas.openxmlformats.org/officeDocument/2006/relationships/tags" Target="../tags/tag359.xml"/><Relationship Id="rId4" Type="http://schemas.openxmlformats.org/officeDocument/2006/relationships/tags" Target="../tags/tag358.xml"/><Relationship Id="rId3" Type="http://schemas.openxmlformats.org/officeDocument/2006/relationships/tags" Target="../tags/tag357.xml"/><Relationship Id="rId2" Type="http://schemas.openxmlformats.org/officeDocument/2006/relationships/tags" Target="../tags/tag356.xml"/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5" Type="http://schemas.openxmlformats.org/officeDocument/2006/relationships/tags" Target="../tags/tag367.xml"/><Relationship Id="rId4" Type="http://schemas.openxmlformats.org/officeDocument/2006/relationships/tags" Target="../tags/tag366.xml"/><Relationship Id="rId3" Type="http://schemas.openxmlformats.org/officeDocument/2006/relationships/tags" Target="../tags/tag365.xml"/><Relationship Id="rId2" Type="http://schemas.openxmlformats.org/officeDocument/2006/relationships/tags" Target="../tags/tag364.xml"/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4" Type="http://schemas.openxmlformats.org/officeDocument/2006/relationships/tags" Target="../tags/tag370.xml"/><Relationship Id="rId3" Type="http://schemas.openxmlformats.org/officeDocument/2006/relationships/tags" Target="../tags/tag369.xml"/><Relationship Id="rId2" Type="http://schemas.openxmlformats.org/officeDocument/2006/relationships/tags" Target="../tags/tag368.xml"/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7" Type="http://schemas.openxmlformats.org/officeDocument/2006/relationships/tags" Target="../tags/tag376.xml"/><Relationship Id="rId6" Type="http://schemas.openxmlformats.org/officeDocument/2006/relationships/tags" Target="../tags/tag375.xml"/><Relationship Id="rId5" Type="http://schemas.openxmlformats.org/officeDocument/2006/relationships/tags" Target="../tags/tag374.xml"/><Relationship Id="rId4" Type="http://schemas.openxmlformats.org/officeDocument/2006/relationships/tags" Target="../tags/tag373.xml"/><Relationship Id="rId3" Type="http://schemas.openxmlformats.org/officeDocument/2006/relationships/tags" Target="../tags/tag372.xml"/><Relationship Id="rId2" Type="http://schemas.openxmlformats.org/officeDocument/2006/relationships/tags" Target="../tags/tag371.xml"/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6" Type="http://schemas.openxmlformats.org/officeDocument/2006/relationships/tags" Target="../tags/tag381.xml"/><Relationship Id="rId5" Type="http://schemas.openxmlformats.org/officeDocument/2006/relationships/tags" Target="../tags/tag380.xml"/><Relationship Id="rId4" Type="http://schemas.openxmlformats.org/officeDocument/2006/relationships/tags" Target="../tags/tag379.xml"/><Relationship Id="rId3" Type="http://schemas.openxmlformats.org/officeDocument/2006/relationships/tags" Target="../tags/tag378.xml"/><Relationship Id="rId2" Type="http://schemas.openxmlformats.org/officeDocument/2006/relationships/tags" Target="../tags/tag377.xml"/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5" Type="http://schemas.openxmlformats.org/officeDocument/2006/relationships/tags" Target="../tags/tag385.xml"/><Relationship Id="rId4" Type="http://schemas.openxmlformats.org/officeDocument/2006/relationships/tags" Target="../tags/tag384.xml"/><Relationship Id="rId3" Type="http://schemas.openxmlformats.org/officeDocument/2006/relationships/tags" Target="../tags/tag383.xml"/><Relationship Id="rId2" Type="http://schemas.openxmlformats.org/officeDocument/2006/relationships/tags" Target="../tags/tag382.xml"/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tags" Target="../tags/tag54.xml"/><Relationship Id="rId7" Type="http://schemas.openxmlformats.org/officeDocument/2006/relationships/tags" Target="../tags/tag53.xml"/><Relationship Id="rId6" Type="http://schemas.openxmlformats.org/officeDocument/2006/relationships/tags" Target="../tags/tag52.xml"/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image" Target="../media/image1.jpeg"/><Relationship Id="rId2" Type="http://schemas.openxmlformats.org/officeDocument/2006/relationships/tags" Target="../tags/tag49.xml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6" Type="http://schemas.openxmlformats.org/officeDocument/2006/relationships/tags" Target="../tags/tag390.xml"/><Relationship Id="rId5" Type="http://schemas.openxmlformats.org/officeDocument/2006/relationships/tags" Target="../tags/tag389.xml"/><Relationship Id="rId4" Type="http://schemas.openxmlformats.org/officeDocument/2006/relationships/tags" Target="../tags/tag388.xml"/><Relationship Id="rId3" Type="http://schemas.openxmlformats.org/officeDocument/2006/relationships/tags" Target="../tags/tag387.xml"/><Relationship Id="rId2" Type="http://schemas.openxmlformats.org/officeDocument/2006/relationships/tags" Target="../tags/tag386.xml"/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6" Type="http://schemas.openxmlformats.org/officeDocument/2006/relationships/tags" Target="../tags/tag58.xml"/><Relationship Id="rId5" Type="http://schemas.openxmlformats.org/officeDocument/2006/relationships/tags" Target="../tags/tag57.xml"/><Relationship Id="rId4" Type="http://schemas.openxmlformats.org/officeDocument/2006/relationships/tags" Target="../tags/tag56.xml"/><Relationship Id="rId3" Type="http://schemas.openxmlformats.org/officeDocument/2006/relationships/image" Target="../media/image1.jpeg"/><Relationship Id="rId2" Type="http://schemas.openxmlformats.org/officeDocument/2006/relationships/tags" Target="../tags/tag55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7" Type="http://schemas.openxmlformats.org/officeDocument/2006/relationships/tags" Target="../tags/tag63.xml"/><Relationship Id="rId6" Type="http://schemas.openxmlformats.org/officeDocument/2006/relationships/tags" Target="../tags/tag62.xml"/><Relationship Id="rId5" Type="http://schemas.openxmlformats.org/officeDocument/2006/relationships/tags" Target="../tags/tag61.xml"/><Relationship Id="rId4" Type="http://schemas.openxmlformats.org/officeDocument/2006/relationships/tags" Target="../tags/tag60.xml"/><Relationship Id="rId3" Type="http://schemas.openxmlformats.org/officeDocument/2006/relationships/image" Target="../media/image1.jpeg"/><Relationship Id="rId2" Type="http://schemas.openxmlformats.org/officeDocument/2006/relationships/tags" Target="../tags/tag59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VCG41N1410470348" descr="雪地上&#10;&#10;中度可信度描述已自动生成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5" r="838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12" name="直接连接符 11"/>
          <p:cNvCxnSpPr/>
          <p:nvPr>
            <p:custDataLst>
              <p:tags r:id="rId4"/>
            </p:custDataLst>
          </p:nvPr>
        </p:nvCxnSpPr>
        <p:spPr>
          <a:xfrm>
            <a:off x="1850886" y="1131036"/>
            <a:ext cx="0" cy="161365"/>
          </a:xfrm>
          <a:prstGeom prst="line">
            <a:avLst/>
          </a:prstGeom>
          <a:ln>
            <a:solidFill>
              <a:schemeClr val="l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署名"/>
          <p:cNvSpPr txBox="1">
            <a:spLocks noGrp="1"/>
          </p:cNvSpPr>
          <p:nvPr>
            <p:ph type="body" idx="3" hasCustomPrompt="1"/>
            <p:custDataLst>
              <p:tags r:id="rId5"/>
            </p:custDataLst>
          </p:nvPr>
        </p:nvSpPr>
        <p:spPr>
          <a:xfrm>
            <a:off x="904875" y="3999865"/>
            <a:ext cx="2019300" cy="48387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effectLst/>
        </p:spPr>
        <p:txBody>
          <a:bodyPr vert="horz" wrap="square" lIns="0" tIns="0" rIns="0" bIns="0" rtlCol="0" anchor="ctr" anchorCtr="0">
            <a:normAutofit/>
          </a:bodyPr>
          <a:lstStyle>
            <a:lvl1pPr marL="0" marR="0" lvl="0" algn="ctr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1400" b="1" i="0" u="none" strike="noStrike" kern="1200" cap="none" spc="0" normalizeH="0" baseline="0" noProof="1" dirty="0">
                <a:solidFill>
                  <a:schemeClr val="lt1">
                    <a:lumMod val="100000"/>
                  </a:schemeClr>
                </a:solidFill>
                <a:latin typeface="+mj-ea"/>
                <a:ea typeface="+mj-ea"/>
                <a:cs typeface="Arial" panose="020B0604020202020204" pitchFamily="34" charset="0"/>
                <a:sym typeface="+mn-ea"/>
              </a:defRPr>
            </a:lvl1pPr>
          </a:lstStyle>
          <a:p>
            <a:pPr lvl="0" algn="ctr">
              <a:buClrTx/>
              <a:buSzTx/>
              <a:buFontTx/>
            </a:pPr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8" name="标题"/>
          <p:cNvSpPr txBox="1">
            <a:spLocks noGrp="1"/>
          </p:cNvSpPr>
          <p:nvPr>
            <p:ph type="title" idx="2" hasCustomPrompt="1"/>
            <p:custDataLst>
              <p:tags r:id="rId6"/>
            </p:custDataLst>
          </p:nvPr>
        </p:nvSpPr>
        <p:spPr>
          <a:xfrm>
            <a:off x="904875" y="2458720"/>
            <a:ext cx="7571105" cy="1189990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6000" b="1" i="0" u="none" strike="noStrike" kern="1200" cap="none" spc="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Arial" panose="020B0604020202020204" pitchFamily="34" charset="0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 dirty="0">
                <a:sym typeface="+mn-ea"/>
              </a:rPr>
              <a:t>单击此处编辑标题</a:t>
            </a:r>
            <a:endParaRPr dirty="0">
              <a:sym typeface="+mn-ea"/>
            </a:endParaRPr>
          </a:p>
        </p:txBody>
      </p:sp>
      <p:sp>
        <p:nvSpPr>
          <p:cNvPr id="7" name="正文"/>
          <p:cNvSpPr txBox="1">
            <a:spLocks noGrp="1"/>
          </p:cNvSpPr>
          <p:nvPr>
            <p:ph type="body" idx="1" hasCustomPrompt="1"/>
            <p:custDataLst>
              <p:tags r:id="rId7"/>
            </p:custDataLst>
          </p:nvPr>
        </p:nvSpPr>
        <p:spPr>
          <a:xfrm>
            <a:off x="904875" y="1689735"/>
            <a:ext cx="7571105" cy="638175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altLang="zh-CN" sz="2400" b="1" i="0" u="none" strike="noStrike" kern="1200" cap="none" spc="0" normalizeH="0" baseline="0" noProof="1" dirty="0">
                <a:solidFill>
                  <a:schemeClr val="accent1"/>
                </a:solidFill>
                <a:latin typeface="+mj-ea"/>
                <a:ea typeface="+mj-ea"/>
                <a:cs typeface="Arial" panose="020B0604020202020204" pitchFamily="34" charset="0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 dirty="0" err="1">
                <a:sym typeface="+mn-ea"/>
              </a:rPr>
              <a:t>单击此处编辑母版副标题样式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C1B7B3F-A56B-4310-A966-BD55D80449F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3127340-2293-49D2-96F1-6E7BF0C8FD9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 showMasterSp="0">
  <p:cSld name="标题和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雪地上&#10;&#10;中度可信度描述已自动生成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52" t="17468" r="8387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7" name="副标题"/>
          <p:cNvSpPr txBox="1">
            <a:spLocks noGrp="1"/>
          </p:cNvSpPr>
          <p:nvPr>
            <p:ph type="body" idx="3" hasCustomPrompt="1"/>
            <p:custDataLst>
              <p:tags r:id="rId4"/>
            </p:custDataLst>
          </p:nvPr>
        </p:nvSpPr>
        <p:spPr>
          <a:xfrm>
            <a:off x="869315" y="1195705"/>
            <a:ext cx="10707370" cy="425450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2000" b="1" i="0" u="none" strike="noStrike" kern="1200" cap="none" spc="3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Arial" panose="020B0604020202020204" pitchFamily="34" charset="0"/>
              </a:defRPr>
            </a:lvl1pPr>
          </a:lstStyle>
          <a:p>
            <a:pPr lvl="0" algn="l"/>
            <a:r>
              <a:rPr dirty="0">
                <a:sym typeface="+mn-ea"/>
              </a:rPr>
              <a:t>单击此处编辑母版副标题样式</a:t>
            </a:r>
            <a:endParaRPr dirty="0">
              <a:sym typeface="+mn-ea"/>
            </a:endParaRPr>
          </a:p>
        </p:txBody>
      </p:sp>
      <p:sp>
        <p:nvSpPr>
          <p:cNvPr id="6" name="标题"/>
          <p:cNvSpPr txBox="1">
            <a:spLocks noGrp="1"/>
          </p:cNvSpPr>
          <p:nvPr>
            <p:ph type="title" idx="2"/>
            <p:custDataLst>
              <p:tags r:id="rId5"/>
            </p:custDataLst>
          </p:nvPr>
        </p:nvSpPr>
        <p:spPr>
          <a:xfrm>
            <a:off x="869315" y="523875"/>
            <a:ext cx="10708005" cy="583565"/>
          </a:xfrm>
          <a:prstGeom prst="rect">
            <a:avLst/>
          </a:prstGeom>
          <a:noFill/>
        </p:spPr>
        <p:txBody>
          <a:bodyPr vert="horz" wrap="square" tIns="0" bIns="0" rtlCol="0" anchor="b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3200" b="1" i="0" u="none" strike="noStrike" kern="1200" cap="none" spc="300" normalizeH="0" baseline="0" noProof="1" dirty="0">
                <a:ln>
                  <a:noFill/>
                  <a:prstDash val="sysDot"/>
                </a:ln>
                <a:solidFill>
                  <a:schemeClr val="accent1"/>
                </a:solidFill>
                <a:latin typeface="+mj-ea"/>
                <a:ea typeface="+mj-ea"/>
                <a:cs typeface="+mn-cs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8" name="矩形 7"/>
          <p:cNvSpPr/>
          <p:nvPr>
            <p:custDataLst>
              <p:tags r:id="rId6"/>
            </p:custDataLst>
          </p:nvPr>
        </p:nvSpPr>
        <p:spPr>
          <a:xfrm>
            <a:off x="578485" y="599440"/>
            <a:ext cx="108000" cy="432000"/>
          </a:xfrm>
          <a:prstGeom prst="rect">
            <a:avLst/>
          </a:prstGeom>
          <a:solidFill>
            <a:schemeClr val="accent2"/>
          </a:solidFill>
          <a:ln>
            <a:noFill/>
            <a:prstDash val="solid"/>
          </a:ln>
          <a:effectLst>
            <a:outerShdw blurRad="203200" dist="101600" dir="8100000" algn="tr" rotWithShape="0">
              <a:srgbClr val="FF5DA9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C1B7B3F-A56B-4310-A966-BD55D80449F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3127340-2293-49D2-96F1-6E7BF0C8FD9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VCG41N1410470348" descr="雪地上&#10;&#10;中度可信度描述已自动生成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5" r="838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12" name="直接连接符 11"/>
          <p:cNvCxnSpPr/>
          <p:nvPr>
            <p:custDataLst>
              <p:tags r:id="rId4"/>
            </p:custDataLst>
          </p:nvPr>
        </p:nvCxnSpPr>
        <p:spPr>
          <a:xfrm>
            <a:off x="1850886" y="1096111"/>
            <a:ext cx="0" cy="161365"/>
          </a:xfrm>
          <a:prstGeom prst="line">
            <a:avLst/>
          </a:prstGeom>
          <a:ln>
            <a:solidFill>
              <a:schemeClr val="l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>
            <p:custDataLst>
              <p:tags r:id="rId5"/>
            </p:custDataLst>
          </p:nvPr>
        </p:nvCxnSpPr>
        <p:spPr>
          <a:xfrm>
            <a:off x="1850886" y="1131036"/>
            <a:ext cx="0" cy="161365"/>
          </a:xfrm>
          <a:prstGeom prst="line">
            <a:avLst/>
          </a:prstGeom>
          <a:ln>
            <a:solidFill>
              <a:schemeClr val="l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标题"/>
          <p:cNvSpPr txBox="1">
            <a:spLocks noGrp="1"/>
          </p:cNvSpPr>
          <p:nvPr>
            <p:ph type="title" idx="2" hasCustomPrompt="1"/>
            <p:custDataLst>
              <p:tags r:id="rId6"/>
            </p:custDataLst>
          </p:nvPr>
        </p:nvSpPr>
        <p:spPr>
          <a:xfrm>
            <a:off x="904875" y="1714500"/>
            <a:ext cx="7571105" cy="193421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6000" b="1" i="0" u="none" strike="noStrike" kern="1200" cap="none" spc="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Arial" panose="020B0604020202020204" pitchFamily="34" charset="0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 dirty="0">
                <a:sym typeface="+mn-ea"/>
              </a:rPr>
              <a:t>单击此处编辑标题</a:t>
            </a:r>
            <a:endParaRPr dirty="0">
              <a:sym typeface="+mn-ea"/>
            </a:endParaRPr>
          </a:p>
        </p:txBody>
      </p:sp>
      <p:sp>
        <p:nvSpPr>
          <p:cNvPr id="7" name="署名"/>
          <p:cNvSpPr txBox="1">
            <a:spLocks noGrp="1"/>
          </p:cNvSpPr>
          <p:nvPr>
            <p:ph type="body" idx="1" hasCustomPrompt="1"/>
            <p:custDataLst>
              <p:tags r:id="rId7"/>
            </p:custDataLst>
          </p:nvPr>
        </p:nvSpPr>
        <p:spPr>
          <a:xfrm>
            <a:off x="904875" y="3999865"/>
            <a:ext cx="2019300" cy="48387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effectLst/>
        </p:spPr>
        <p:txBody>
          <a:bodyPr vert="horz" wrap="square" lIns="0" tIns="0" rIns="0" bIns="0" rtlCol="0" anchor="ctr" anchorCtr="0">
            <a:normAutofit/>
          </a:bodyPr>
          <a:lstStyle>
            <a:lvl1pPr marL="0" marR="0" lvl="0" algn="ctr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1400" b="1" i="0" u="none" strike="noStrike" kern="1200" cap="none" spc="0" normalizeH="0" baseline="0" noProof="1" dirty="0">
                <a:solidFill>
                  <a:schemeClr val="lt1">
                    <a:lumMod val="100000"/>
                  </a:schemeClr>
                </a:solidFill>
                <a:latin typeface="+mj-ea"/>
                <a:ea typeface="+mj-ea"/>
                <a:cs typeface="Arial" panose="020B0604020202020204" pitchFamily="34" charset="0"/>
                <a:sym typeface="+mn-ea"/>
              </a:defRPr>
            </a:lvl1pPr>
          </a:lstStyle>
          <a:p>
            <a:pPr lvl="0" algn="ctr">
              <a:buClrTx/>
              <a:buSzTx/>
              <a:buFontTx/>
            </a:pPr>
            <a:r>
              <a:rPr dirty="0">
                <a:sym typeface="+mn-ea"/>
              </a:rPr>
              <a:t>单击此处编辑文本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C1B7B3F-A56B-4310-A966-BD55D80449F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3127340-2293-49D2-96F1-6E7BF0C8FD9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A-图片 4" descr="雪地上&#10;&#10;中度可信度描述已自动生成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52" t="17468" r="8387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9" name="PA-正文"/>
          <p:cNvSpPr txBox="1">
            <a:spLocks noGrp="1"/>
          </p:cNvSpPr>
          <p:nvPr>
            <p:ph idx="3"/>
            <p:custDataLst>
              <p:tags r:id="rId4"/>
            </p:custDataLst>
          </p:nvPr>
        </p:nvSpPr>
        <p:spPr>
          <a:xfrm>
            <a:off x="608330" y="1221740"/>
            <a:ext cx="10968990" cy="5027930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Arial" panose="020B0604020202020204" pitchFamily="34" charset="0"/>
                <a:sym typeface="+mn-ea"/>
              </a:defRPr>
            </a:lvl1pPr>
            <a:lvl2pPr marL="685800" marR="0" lvl="1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6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2pPr>
            <a:lvl3pPr marL="1143000" marR="0" lvl="2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6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3pPr>
            <a:lvl4pPr marL="1600200" marR="0" lvl="3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sz="14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4pPr>
            <a:lvl5pPr marL="2057400" marR="0" lvl="4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4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>
              <a:spcBef>
                <a:spcPts val="1200"/>
              </a:spcBef>
              <a:spcAft>
                <a:spcPts val="0"/>
              </a:spcAft>
            </a:pPr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>
              <a:spcBef>
                <a:spcPts val="1200"/>
              </a:spcBef>
              <a:spcAft>
                <a:spcPts val="0"/>
              </a:spcAft>
            </a:pPr>
            <a:r>
              <a:rPr dirty="0" err="1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>
              <a:spcBef>
                <a:spcPts val="1200"/>
              </a:spcBef>
              <a:spcAft>
                <a:spcPts val="0"/>
              </a:spcAft>
            </a:pPr>
            <a:r>
              <a:rPr dirty="0" err="1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>
              <a:spcBef>
                <a:spcPts val="1200"/>
              </a:spcBef>
              <a:spcAft>
                <a:spcPts val="0"/>
              </a:spcAft>
            </a:pPr>
            <a:r>
              <a:rPr dirty="0" err="1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>
              <a:spcBef>
                <a:spcPts val="1200"/>
              </a:spcBef>
              <a:spcAft>
                <a:spcPts val="0"/>
              </a:spcAft>
            </a:pPr>
            <a:r>
              <a:rPr dirty="0" err="1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8" name="PA-标题"/>
          <p:cNvSpPr txBox="1">
            <a:spLocks noGrp="1"/>
          </p:cNvSpPr>
          <p:nvPr>
            <p:ph type="title" idx="2"/>
            <p:custDataLst>
              <p:tags r:id="rId5"/>
            </p:custDataLst>
          </p:nvPr>
        </p:nvSpPr>
        <p:spPr>
          <a:xfrm>
            <a:off x="869315" y="523875"/>
            <a:ext cx="10708005" cy="583565"/>
          </a:xfrm>
          <a:prstGeom prst="rect">
            <a:avLst/>
          </a:prstGeom>
          <a:noFill/>
        </p:spPr>
        <p:txBody>
          <a:bodyPr vert="horz" wrap="square" tIns="0" bIns="0" rtlCol="0" anchor="b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3200" b="1" i="0" u="none" strike="noStrike" kern="1200" cap="none" spc="0" normalizeH="0" baseline="0" noProof="1" dirty="0">
                <a:solidFill>
                  <a:schemeClr val="accent1"/>
                </a:solidFill>
                <a:latin typeface="+mj-lt"/>
                <a:ea typeface="+mj-ea"/>
                <a:cs typeface="Arial" panose="020B0604020202020204" pitchFamily="34" charset="0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7" name="PA-矩形 1"/>
          <p:cNvSpPr/>
          <p:nvPr>
            <p:custDataLst>
              <p:tags r:id="rId6"/>
            </p:custDataLst>
          </p:nvPr>
        </p:nvSpPr>
        <p:spPr>
          <a:xfrm>
            <a:off x="578485" y="599440"/>
            <a:ext cx="108000" cy="432000"/>
          </a:xfrm>
          <a:prstGeom prst="rect">
            <a:avLst/>
          </a:prstGeom>
          <a:solidFill>
            <a:schemeClr val="accent2"/>
          </a:solidFill>
          <a:ln>
            <a:noFill/>
            <a:prstDash val="solid"/>
          </a:ln>
          <a:effectLst>
            <a:outerShdw blurRad="203200" dist="101600" dir="8100000" algn="tr" rotWithShape="0">
              <a:srgbClr val="FF5DA9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C1B7B3F-A56B-4310-A966-BD55D80449F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3127340-2293-49D2-96F1-6E7BF0C8FD9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图片 36" descr="雪地上&#10;&#10;中度可信度描述已自动生成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52" t="17468" r="8387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7" name="副标题"/>
          <p:cNvSpPr txBox="1">
            <a:spLocks noGrp="1"/>
          </p:cNvSpPr>
          <p:nvPr>
            <p:ph type="body" idx="2" hasCustomPrompt="1"/>
            <p:custDataLst>
              <p:tags r:id="rId4"/>
            </p:custDataLst>
          </p:nvPr>
        </p:nvSpPr>
        <p:spPr>
          <a:xfrm>
            <a:off x="798830" y="523875"/>
            <a:ext cx="1866265" cy="342900"/>
          </a:xfrm>
          <a:prstGeom prst="rect">
            <a:avLst/>
          </a:prstGeom>
          <a:noFill/>
        </p:spPr>
        <p:txBody>
          <a:bodyPr vert="horz" wrap="square" lIns="107950" tIns="0" rIns="91440" bIns="0" rtlCol="0" anchor="b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altLang="zh-CN" sz="1800" b="1" i="0" u="none" strike="noStrike" kern="1200" cap="none" spc="0" normalizeH="0" baseline="0" noProof="1" dirty="0">
                <a:solidFill>
                  <a:schemeClr val="accent1"/>
                </a:solidFill>
                <a:latin typeface="+mj-ea"/>
                <a:ea typeface="+mj-ea"/>
                <a:cs typeface="Arial" panose="020B0604020202020204" pitchFamily="34" charset="0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 dirty="0" err="1">
                <a:sym typeface="+mn-ea"/>
              </a:rPr>
              <a:t>单击编辑副标题</a:t>
            </a:r>
            <a:endParaRPr dirty="0">
              <a:sym typeface="+mn-ea"/>
            </a:endParaRPr>
          </a:p>
        </p:txBody>
      </p:sp>
      <p:sp>
        <p:nvSpPr>
          <p:cNvPr id="6" name="标题"/>
          <p:cNvSpPr txBox="1">
            <a:spLocks noGrp="1"/>
          </p:cNvSpPr>
          <p:nvPr>
            <p:ph type="title" idx="1" hasCustomPrompt="1"/>
            <p:custDataLst>
              <p:tags r:id="rId5"/>
            </p:custDataLst>
          </p:nvPr>
        </p:nvSpPr>
        <p:spPr>
          <a:xfrm>
            <a:off x="798830" y="866775"/>
            <a:ext cx="1866265" cy="1059815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6000" b="1" i="0" u="none" strike="noStrike" kern="1200" cap="none" spc="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Arial" panose="020B0604020202020204" pitchFamily="34" charset="0"/>
              </a:defRPr>
            </a:lvl1pPr>
          </a:lstStyle>
          <a:p>
            <a:pPr lvl="0"/>
            <a:r>
              <a:rPr dirty="0">
                <a:sym typeface="+mn-ea"/>
              </a:rPr>
              <a:t>标题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 showMasterSp="0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雪地上&#10;&#10;中度可信度描述已自动生成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5" r="838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12" name="直接连接符 11"/>
          <p:cNvCxnSpPr/>
          <p:nvPr>
            <p:custDataLst>
              <p:tags r:id="rId4"/>
            </p:custDataLst>
          </p:nvPr>
        </p:nvCxnSpPr>
        <p:spPr>
          <a:xfrm>
            <a:off x="1633716" y="1346936"/>
            <a:ext cx="0" cy="161365"/>
          </a:xfrm>
          <a:prstGeom prst="line">
            <a:avLst/>
          </a:prstGeom>
          <a:ln>
            <a:solidFill>
              <a:schemeClr val="l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图形 5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308915" y="6143342"/>
            <a:ext cx="187891" cy="187891"/>
          </a:xfrm>
          <a:prstGeom prst="rect">
            <a:avLst/>
          </a:prstGeom>
        </p:spPr>
      </p:pic>
      <p:cxnSp>
        <p:nvCxnSpPr>
          <p:cNvPr id="9" name="直接连接符 8"/>
          <p:cNvCxnSpPr/>
          <p:nvPr>
            <p:custDataLst>
              <p:tags r:id="rId8"/>
            </p:custDataLst>
          </p:nvPr>
        </p:nvCxnSpPr>
        <p:spPr>
          <a:xfrm>
            <a:off x="857760" y="4520059"/>
            <a:ext cx="576901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节编号"/>
          <p:cNvSpPr txBox="1">
            <a:spLocks noGrp="1"/>
          </p:cNvSpPr>
          <p:nvPr>
            <p:ph type="body" idx="2" hasCustomPrompt="1"/>
            <p:custDataLst>
              <p:tags r:id="rId9"/>
            </p:custDataLst>
          </p:nvPr>
        </p:nvSpPr>
        <p:spPr>
          <a:xfrm>
            <a:off x="857885" y="1802130"/>
            <a:ext cx="6318885" cy="521970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altLang="zh-CN" sz="3200" b="1" i="0" u="none" strike="noStrike" kern="1200" cap="none" spc="0" normalizeH="0" baseline="0" noProof="1" dirty="0">
                <a:solidFill>
                  <a:schemeClr val="accent1"/>
                </a:solidFill>
                <a:latin typeface="+mj-ea"/>
                <a:ea typeface="+mj-ea"/>
                <a:cs typeface="Arial" panose="020B0604020202020204" pitchFamily="34" charset="0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 dirty="0" err="1">
                <a:sym typeface="+mn-ea"/>
              </a:rPr>
              <a:t>编辑节编号</a:t>
            </a:r>
            <a:endParaRPr dirty="0">
              <a:sym typeface="+mn-ea"/>
            </a:endParaRPr>
          </a:p>
        </p:txBody>
      </p:sp>
      <p:sp>
        <p:nvSpPr>
          <p:cNvPr id="7" name="标题"/>
          <p:cNvSpPr txBox="1">
            <a:spLocks noGrp="1"/>
          </p:cNvSpPr>
          <p:nvPr>
            <p:ph type="title" idx="1" hasCustomPrompt="1"/>
            <p:custDataLst>
              <p:tags r:id="rId10"/>
            </p:custDataLst>
          </p:nvPr>
        </p:nvSpPr>
        <p:spPr>
          <a:xfrm>
            <a:off x="857250" y="2505075"/>
            <a:ext cx="6318885" cy="1572895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6000" b="1" i="0" u="none" strike="noStrike" kern="1200" cap="none" spc="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Arial" panose="020B0604020202020204" pitchFamily="34" charset="0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 dirty="0">
                <a:sym typeface="+mn-ea"/>
              </a:rPr>
              <a:t>单击此处编辑标题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C1B7B3F-A56B-4310-A966-BD55D80449F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3127340-2293-49D2-96F1-6E7BF0C8FD9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 showMasterSp="0">
  <p:cSld name="标题和两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雪地上&#10;&#10;中度可信度描述已自动生成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52" t="17468" r="8387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标题"/>
          <p:cNvSpPr txBox="1">
            <a:spLocks noGrp="1"/>
          </p:cNvSpPr>
          <p:nvPr>
            <p:ph type="title" idx="4"/>
            <p:custDataLst>
              <p:tags r:id="rId4"/>
            </p:custDataLst>
          </p:nvPr>
        </p:nvSpPr>
        <p:spPr>
          <a:xfrm>
            <a:off x="869315" y="523875"/>
            <a:ext cx="10708005" cy="583565"/>
          </a:xfrm>
          <a:prstGeom prst="rect">
            <a:avLst/>
          </a:prstGeom>
          <a:noFill/>
        </p:spPr>
        <p:txBody>
          <a:bodyPr vert="horz" wrap="square" tIns="0" bIns="0" rtlCol="0" anchor="b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3200" b="1" i="0" u="none" strike="noStrike" kern="1200" cap="none" spc="300" normalizeH="0" baseline="0" noProof="1" dirty="0">
                <a:ln>
                  <a:noFill/>
                  <a:prstDash val="sysDot"/>
                </a:ln>
                <a:solidFill>
                  <a:schemeClr val="accent1"/>
                </a:solidFill>
                <a:latin typeface="+mj-ea"/>
                <a:ea typeface="+mj-ea"/>
                <a:cs typeface="+mn-cs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10" name="矩形 9"/>
          <p:cNvSpPr/>
          <p:nvPr>
            <p:custDataLst>
              <p:tags r:id="rId5"/>
            </p:custDataLst>
          </p:nvPr>
        </p:nvSpPr>
        <p:spPr>
          <a:xfrm>
            <a:off x="578485" y="599440"/>
            <a:ext cx="108000" cy="432000"/>
          </a:xfrm>
          <a:prstGeom prst="rect">
            <a:avLst/>
          </a:prstGeom>
          <a:solidFill>
            <a:schemeClr val="accent2"/>
          </a:solidFill>
          <a:ln>
            <a:noFill/>
            <a:prstDash val="solid"/>
          </a:ln>
          <a:effectLst>
            <a:outerShdw blurRad="203200" dist="101600" dir="8100000" algn="tr" rotWithShape="0">
              <a:srgbClr val="FF5DA9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/>
          </a:p>
        </p:txBody>
      </p:sp>
      <p:sp>
        <p:nvSpPr>
          <p:cNvPr id="9" name="正文"/>
          <p:cNvSpPr txBox="1">
            <a:spLocks noGrp="1"/>
          </p:cNvSpPr>
          <p:nvPr>
            <p:ph idx="2"/>
            <p:custDataLst>
              <p:tags r:id="rId6"/>
            </p:custDataLst>
          </p:nvPr>
        </p:nvSpPr>
        <p:spPr>
          <a:xfrm>
            <a:off x="6400805" y="1490357"/>
            <a:ext cx="5176800" cy="4759236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1pPr>
            <a:lvl2pPr marL="685800" marR="0" lvl="1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6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2pPr>
            <a:lvl3pPr marL="1143000" marR="0" lvl="2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6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3pPr>
            <a:lvl4pPr marL="1600200" marR="0" lvl="3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sz="14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4pPr>
            <a:lvl5pPr marL="2057400" marR="0" lvl="4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4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 err="1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 err="1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 err="1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 err="1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8" name="正文"/>
          <p:cNvSpPr txBox="1">
            <a:spLocks noGrp="1"/>
          </p:cNvSpPr>
          <p:nvPr>
            <p:ph idx="1"/>
            <p:custDataLst>
              <p:tags r:id="rId7"/>
            </p:custDataLst>
          </p:nvPr>
        </p:nvSpPr>
        <p:spPr>
          <a:xfrm>
            <a:off x="608400" y="1490357"/>
            <a:ext cx="5176800" cy="4759236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1pPr>
            <a:lvl2pPr marL="685800" marR="0" lvl="1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6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2pPr>
            <a:lvl3pPr marL="1143000" marR="0" lvl="2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6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3pPr>
            <a:lvl4pPr marL="1600200" marR="0" lvl="3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sz="14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4pPr>
            <a:lvl5pPr marL="2057400" marR="0" lvl="4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4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 err="1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 err="1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 err="1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 err="1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C1B7B3F-A56B-4310-A966-BD55D80449F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3127340-2293-49D2-96F1-6E7BF0C8FD9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 showMasterSp="0">
  <p:cSld name="标题和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 descr="雪地上&#10;&#10;中度可信度描述已自动生成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52" t="17468" r="8387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5" name="标题"/>
          <p:cNvSpPr txBox="1">
            <a:spLocks noGrp="1"/>
          </p:cNvSpPr>
          <p:nvPr>
            <p:ph type="title" idx="6"/>
            <p:custDataLst>
              <p:tags r:id="rId4"/>
            </p:custDataLst>
          </p:nvPr>
        </p:nvSpPr>
        <p:spPr>
          <a:xfrm>
            <a:off x="6235065" y="1354455"/>
            <a:ext cx="5342255" cy="474980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2000" b="1" i="0" u="none" strike="noStrike" kern="1200" cap="none" spc="0" normalizeH="0" baseline="0" noProof="1" dirty="0">
                <a:solidFill>
                  <a:schemeClr val="tx1"/>
                </a:solidFill>
                <a:latin typeface="+mj-ea"/>
                <a:ea typeface="+mj-ea"/>
                <a:cs typeface="Arial" panose="020B0604020202020204" pitchFamily="34" charset="0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14" name="标题"/>
          <p:cNvSpPr txBox="1">
            <a:spLocks noGrp="1"/>
          </p:cNvSpPr>
          <p:nvPr>
            <p:ph type="title" idx="5"/>
            <p:custDataLst>
              <p:tags r:id="rId5"/>
            </p:custDataLst>
          </p:nvPr>
        </p:nvSpPr>
        <p:spPr>
          <a:xfrm>
            <a:off x="608330" y="1354455"/>
            <a:ext cx="5342255" cy="474980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2000" b="1" i="0" u="none" strike="noStrike" kern="1200" cap="none" spc="0" normalizeH="0" baseline="0" noProof="1" dirty="0">
                <a:solidFill>
                  <a:schemeClr val="tx1"/>
                </a:solidFill>
                <a:latin typeface="+mj-ea"/>
                <a:ea typeface="+mj-ea"/>
                <a:cs typeface="Arial" panose="020B0604020202020204" pitchFamily="34" charset="0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13" name="标题"/>
          <p:cNvSpPr txBox="1">
            <a:spLocks noGrp="1"/>
          </p:cNvSpPr>
          <p:nvPr>
            <p:ph type="title" idx="4"/>
            <p:custDataLst>
              <p:tags r:id="rId6"/>
            </p:custDataLst>
          </p:nvPr>
        </p:nvSpPr>
        <p:spPr>
          <a:xfrm>
            <a:off x="869315" y="523875"/>
            <a:ext cx="10708005" cy="583565"/>
          </a:xfrm>
          <a:prstGeom prst="rect">
            <a:avLst/>
          </a:prstGeom>
          <a:noFill/>
        </p:spPr>
        <p:txBody>
          <a:bodyPr vert="horz" wrap="square" tIns="0" bIns="0" rtlCol="0" anchor="b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3200" b="1" i="0" u="none" strike="noStrike" kern="1200" cap="none" spc="300" normalizeH="0" baseline="0" noProof="1" dirty="0">
                <a:ln>
                  <a:noFill/>
                  <a:prstDash val="sysDot"/>
                </a:ln>
                <a:solidFill>
                  <a:schemeClr val="accent1"/>
                </a:solidFill>
                <a:latin typeface="+mj-ea"/>
                <a:ea typeface="+mj-ea"/>
                <a:cs typeface="+mn-cs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12" name="矩形 11"/>
          <p:cNvSpPr/>
          <p:nvPr>
            <p:custDataLst>
              <p:tags r:id="rId7"/>
            </p:custDataLst>
          </p:nvPr>
        </p:nvSpPr>
        <p:spPr>
          <a:xfrm>
            <a:off x="578485" y="599440"/>
            <a:ext cx="108000" cy="432000"/>
          </a:xfrm>
          <a:prstGeom prst="rect">
            <a:avLst/>
          </a:prstGeom>
          <a:solidFill>
            <a:schemeClr val="accent2"/>
          </a:solidFill>
          <a:ln>
            <a:noFill/>
            <a:prstDash val="solid"/>
          </a:ln>
          <a:effectLst>
            <a:outerShdw blurRad="203200" dist="101600" dir="8100000" algn="tr" rotWithShape="0">
              <a:srgbClr val="FF5DA9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/>
          </a:p>
        </p:txBody>
      </p:sp>
      <p:sp>
        <p:nvSpPr>
          <p:cNvPr id="11" name="正文"/>
          <p:cNvSpPr txBox="1">
            <a:spLocks noGrp="1"/>
          </p:cNvSpPr>
          <p:nvPr>
            <p:ph idx="2"/>
            <p:custDataLst>
              <p:tags r:id="rId8"/>
            </p:custDataLst>
          </p:nvPr>
        </p:nvSpPr>
        <p:spPr>
          <a:xfrm>
            <a:off x="6235200" y="1854000"/>
            <a:ext cx="5342400" cy="4395600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1pPr>
            <a:lvl2pPr marL="685800" marR="0" lvl="1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6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2pPr>
            <a:lvl3pPr marL="1143000" marR="0" lvl="2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6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3pPr>
            <a:lvl4pPr marL="1600200" marR="0" lvl="3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sz="14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4pPr>
            <a:lvl5pPr marL="2057400" marR="0" lvl="4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4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 err="1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 err="1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 err="1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 err="1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10" name="正文"/>
          <p:cNvSpPr txBox="1">
            <a:spLocks noGrp="1"/>
          </p:cNvSpPr>
          <p:nvPr>
            <p:ph idx="1"/>
            <p:custDataLst>
              <p:tags r:id="rId9"/>
            </p:custDataLst>
          </p:nvPr>
        </p:nvSpPr>
        <p:spPr>
          <a:xfrm>
            <a:off x="608400" y="1854000"/>
            <a:ext cx="5342400" cy="4395600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1pPr>
            <a:lvl2pPr marL="685800" marR="0" lvl="1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6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2pPr>
            <a:lvl3pPr marL="1143000" marR="0" lvl="2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6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3pPr>
            <a:lvl4pPr marL="1600200" marR="0" lvl="3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sz="14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4pPr>
            <a:lvl5pPr marL="2057400" marR="0" lvl="4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4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 err="1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 err="1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 err="1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 err="1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C1B7B3F-A56B-4310-A966-BD55D80449F1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3127340-2293-49D2-96F1-6E7BF0C8FD9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 showMasterSp="0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雪地上&#10;&#10;中度可信度描述已自动生成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52" t="17468" r="8387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6" name="标题"/>
          <p:cNvSpPr txBox="1">
            <a:spLocks noGrp="1"/>
          </p:cNvSpPr>
          <p:nvPr>
            <p:ph type="title" idx="2"/>
            <p:custDataLst>
              <p:tags r:id="rId4"/>
            </p:custDataLst>
          </p:nvPr>
        </p:nvSpPr>
        <p:spPr>
          <a:xfrm>
            <a:off x="869315" y="523875"/>
            <a:ext cx="10708005" cy="583565"/>
          </a:xfrm>
          <a:prstGeom prst="rect">
            <a:avLst/>
          </a:prstGeom>
          <a:noFill/>
        </p:spPr>
        <p:txBody>
          <a:bodyPr vert="horz" wrap="square" tIns="0" bIns="0" rtlCol="0" anchor="b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3200" b="1" i="0" u="none" strike="noStrike" kern="1200" cap="none" spc="300" normalizeH="0" baseline="0" noProof="1" dirty="0">
                <a:ln>
                  <a:noFill/>
                  <a:prstDash val="sysDot"/>
                </a:ln>
                <a:solidFill>
                  <a:schemeClr val="accent1"/>
                </a:solidFill>
                <a:latin typeface="+mj-ea"/>
                <a:ea typeface="+mj-ea"/>
                <a:cs typeface="+mn-cs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8" name="矩形 7"/>
          <p:cNvSpPr/>
          <p:nvPr>
            <p:custDataLst>
              <p:tags r:id="rId5"/>
            </p:custDataLst>
          </p:nvPr>
        </p:nvSpPr>
        <p:spPr>
          <a:xfrm>
            <a:off x="578485" y="599440"/>
            <a:ext cx="108000" cy="432000"/>
          </a:xfrm>
          <a:prstGeom prst="rect">
            <a:avLst/>
          </a:prstGeom>
          <a:solidFill>
            <a:schemeClr val="accent2"/>
          </a:solidFill>
          <a:ln>
            <a:noFill/>
            <a:prstDash val="solid"/>
          </a:ln>
          <a:effectLst>
            <a:outerShdw blurRad="203200" dist="101600" dir="8100000" algn="tr" rotWithShape="0">
              <a:srgbClr val="FF5DA9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C1B7B3F-A56B-4310-A966-BD55D80449F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3127340-2293-49D2-96F1-6E7BF0C8FD9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 showMasterSp="0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雪地上&#10;&#10;中度可信度描述已自动生成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52" t="17468" r="8387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AC1B7B3F-A56B-4310-A966-BD55D80449F1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73127340-2293-49D2-96F1-6E7BF0C8FD9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仅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雪地上&#10;&#10;中度可信度描述已自动生成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52" t="17468" r="8387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7" name="正文"/>
          <p:cNvSpPr txBox="1">
            <a:spLocks noGrp="1"/>
          </p:cNvSpPr>
          <p:nvPr>
            <p:ph idx="1"/>
            <p:custDataLst>
              <p:tags r:id="rId4"/>
            </p:custDataLst>
          </p:nvPr>
        </p:nvSpPr>
        <p:spPr>
          <a:xfrm>
            <a:off x="608330" y="608330"/>
            <a:ext cx="10968990" cy="5648325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1pPr>
            <a:lvl2pPr marL="685800" marR="0" lvl="1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6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2pPr>
            <a:lvl3pPr marL="1143000" marR="0" lvl="2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6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3pPr>
            <a:lvl4pPr marL="1600200" marR="0" lvl="3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sz="14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4pPr>
            <a:lvl5pPr marL="2057400" marR="0" lvl="4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4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 err="1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 err="1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 err="1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 err="1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C1B7B3F-A56B-4310-A966-BD55D80449F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3127340-2293-49D2-96F1-6E7BF0C8FD9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20" Type="http://schemas.openxmlformats.org/officeDocument/2006/relationships/tags" Target="../tags/tag86.xml"/><Relationship Id="rId2" Type="http://schemas.openxmlformats.org/officeDocument/2006/relationships/slideLayout" Target="../slideLayouts/slideLayout2.xml"/><Relationship Id="rId19" Type="http://schemas.openxmlformats.org/officeDocument/2006/relationships/tags" Target="../tags/tag85.xml"/><Relationship Id="rId18" Type="http://schemas.openxmlformats.org/officeDocument/2006/relationships/tags" Target="../tags/tag84.xml"/><Relationship Id="rId17" Type="http://schemas.openxmlformats.org/officeDocument/2006/relationships/tags" Target="../tags/tag83.xml"/><Relationship Id="rId16" Type="http://schemas.openxmlformats.org/officeDocument/2006/relationships/tags" Target="../tags/tag82.xml"/><Relationship Id="rId15" Type="http://schemas.openxmlformats.org/officeDocument/2006/relationships/tags" Target="../tags/tag81.xml"/><Relationship Id="rId14" Type="http://schemas.openxmlformats.org/officeDocument/2006/relationships/tags" Target="../tags/tag80.xml"/><Relationship Id="rId13" Type="http://schemas.openxmlformats.org/officeDocument/2006/relationships/image" Target="../media/image1.jpeg"/><Relationship Id="rId12" Type="http://schemas.openxmlformats.org/officeDocument/2006/relationships/tags" Target="../tags/tag79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9" Type="http://schemas.openxmlformats.org/officeDocument/2006/relationships/theme" Target="../theme/theme2.xml"/><Relationship Id="rId18" Type="http://schemas.openxmlformats.org/officeDocument/2006/relationships/tags" Target="../tags/tag148.xml"/><Relationship Id="rId17" Type="http://schemas.openxmlformats.org/officeDocument/2006/relationships/tags" Target="../tags/tag147.xml"/><Relationship Id="rId16" Type="http://schemas.openxmlformats.org/officeDocument/2006/relationships/tags" Target="../tags/tag146.xml"/><Relationship Id="rId15" Type="http://schemas.openxmlformats.org/officeDocument/2006/relationships/tags" Target="../tags/tag145.xml"/><Relationship Id="rId14" Type="http://schemas.openxmlformats.org/officeDocument/2006/relationships/tags" Target="../tags/tag144.xml"/><Relationship Id="rId13" Type="http://schemas.openxmlformats.org/officeDocument/2006/relationships/tags" Target="../tags/tag143.xml"/><Relationship Id="rId12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2.xml"/><Relationship Id="rId8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0.xml"/><Relationship Id="rId6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7.xml"/><Relationship Id="rId3" Type="http://schemas.openxmlformats.org/officeDocument/2006/relationships/slideLayout" Target="../slideLayouts/slideLayout26.xml"/><Relationship Id="rId2" Type="http://schemas.openxmlformats.org/officeDocument/2006/relationships/slideLayout" Target="../slideLayouts/slideLayout25.xml"/><Relationship Id="rId19" Type="http://schemas.openxmlformats.org/officeDocument/2006/relationships/theme" Target="../theme/theme3.xml"/><Relationship Id="rId18" Type="http://schemas.openxmlformats.org/officeDocument/2006/relationships/tags" Target="../tags/tag210.xml"/><Relationship Id="rId17" Type="http://schemas.openxmlformats.org/officeDocument/2006/relationships/tags" Target="../tags/tag209.xml"/><Relationship Id="rId16" Type="http://schemas.openxmlformats.org/officeDocument/2006/relationships/tags" Target="../tags/tag208.xml"/><Relationship Id="rId15" Type="http://schemas.openxmlformats.org/officeDocument/2006/relationships/tags" Target="../tags/tag207.xml"/><Relationship Id="rId14" Type="http://schemas.openxmlformats.org/officeDocument/2006/relationships/tags" Target="../tags/tag206.xml"/><Relationship Id="rId13" Type="http://schemas.openxmlformats.org/officeDocument/2006/relationships/tags" Target="../tags/tag205.xml"/><Relationship Id="rId12" Type="http://schemas.openxmlformats.org/officeDocument/2006/relationships/slideLayout" Target="../slideLayouts/slideLayout35.xml"/><Relationship Id="rId11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33.xml"/><Relationship Id="rId1" Type="http://schemas.openxmlformats.org/officeDocument/2006/relationships/slideLayout" Target="../slideLayouts/slideLayout24.xml"/></Relationships>
</file>

<file path=ppt/slideMasters/_rels/slideMaster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4.xml"/><Relationship Id="rId8" Type="http://schemas.openxmlformats.org/officeDocument/2006/relationships/slideLayout" Target="../slideLayouts/slideLayout43.xml"/><Relationship Id="rId7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0.xml"/><Relationship Id="rId4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8.xml"/><Relationship Id="rId2" Type="http://schemas.openxmlformats.org/officeDocument/2006/relationships/slideLayout" Target="../slideLayouts/slideLayout37.xml"/><Relationship Id="rId19" Type="http://schemas.openxmlformats.org/officeDocument/2006/relationships/theme" Target="../theme/theme4.xml"/><Relationship Id="rId18" Type="http://schemas.openxmlformats.org/officeDocument/2006/relationships/tags" Target="../tags/tag272.xml"/><Relationship Id="rId17" Type="http://schemas.openxmlformats.org/officeDocument/2006/relationships/tags" Target="../tags/tag271.xml"/><Relationship Id="rId16" Type="http://schemas.openxmlformats.org/officeDocument/2006/relationships/tags" Target="../tags/tag270.xml"/><Relationship Id="rId15" Type="http://schemas.openxmlformats.org/officeDocument/2006/relationships/tags" Target="../tags/tag269.xml"/><Relationship Id="rId14" Type="http://schemas.openxmlformats.org/officeDocument/2006/relationships/tags" Target="../tags/tag268.xml"/><Relationship Id="rId13" Type="http://schemas.openxmlformats.org/officeDocument/2006/relationships/tags" Target="../tags/tag267.xml"/><Relationship Id="rId12" Type="http://schemas.openxmlformats.org/officeDocument/2006/relationships/slideLayout" Target="../slideLayouts/slideLayout47.xml"/><Relationship Id="rId11" Type="http://schemas.openxmlformats.org/officeDocument/2006/relationships/slideLayout" Target="../slideLayouts/slideLayout46.xml"/><Relationship Id="rId10" Type="http://schemas.openxmlformats.org/officeDocument/2006/relationships/slideLayout" Target="../slideLayouts/slideLayout45.xml"/><Relationship Id="rId1" Type="http://schemas.openxmlformats.org/officeDocument/2006/relationships/slideLayout" Target="../slideLayouts/slideLayout36.xml"/></Relationships>
</file>

<file path=ppt/slideMasters/_rels/slideMaster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6.xml"/><Relationship Id="rId8" Type="http://schemas.openxmlformats.org/officeDocument/2006/relationships/slideLayout" Target="../slideLayouts/slideLayout55.xml"/><Relationship Id="rId7" Type="http://schemas.openxmlformats.org/officeDocument/2006/relationships/slideLayout" Target="../slideLayouts/slideLayout54.xml"/><Relationship Id="rId6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2.xml"/><Relationship Id="rId4" Type="http://schemas.openxmlformats.org/officeDocument/2006/relationships/slideLayout" Target="../slideLayouts/slideLayout51.xml"/><Relationship Id="rId3" Type="http://schemas.openxmlformats.org/officeDocument/2006/relationships/slideLayout" Target="../slideLayouts/slideLayout50.xml"/><Relationship Id="rId2" Type="http://schemas.openxmlformats.org/officeDocument/2006/relationships/slideLayout" Target="../slideLayouts/slideLayout49.xml"/><Relationship Id="rId19" Type="http://schemas.openxmlformats.org/officeDocument/2006/relationships/theme" Target="../theme/theme5.xml"/><Relationship Id="rId18" Type="http://schemas.openxmlformats.org/officeDocument/2006/relationships/tags" Target="../tags/tag334.xml"/><Relationship Id="rId17" Type="http://schemas.openxmlformats.org/officeDocument/2006/relationships/tags" Target="../tags/tag333.xml"/><Relationship Id="rId16" Type="http://schemas.openxmlformats.org/officeDocument/2006/relationships/tags" Target="../tags/tag332.xml"/><Relationship Id="rId15" Type="http://schemas.openxmlformats.org/officeDocument/2006/relationships/tags" Target="../tags/tag331.xml"/><Relationship Id="rId14" Type="http://schemas.openxmlformats.org/officeDocument/2006/relationships/tags" Target="../tags/tag330.xml"/><Relationship Id="rId13" Type="http://schemas.openxmlformats.org/officeDocument/2006/relationships/tags" Target="../tags/tag329.xml"/><Relationship Id="rId12" Type="http://schemas.openxmlformats.org/officeDocument/2006/relationships/slideLayout" Target="../slideLayouts/slideLayout59.xml"/><Relationship Id="rId11" Type="http://schemas.openxmlformats.org/officeDocument/2006/relationships/slideLayout" Target="../slideLayouts/slideLayout58.xml"/><Relationship Id="rId10" Type="http://schemas.openxmlformats.org/officeDocument/2006/relationships/slideLayout" Target="../slideLayouts/slideLayout57.xml"/><Relationship Id="rId1" Type="http://schemas.openxmlformats.org/officeDocument/2006/relationships/slideLayout" Target="../slideLayouts/slideLayout48.xml"/></Relationships>
</file>

<file path=ppt/slideMasters/_rels/slideMaster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68.xml"/><Relationship Id="rId8" Type="http://schemas.openxmlformats.org/officeDocument/2006/relationships/slideLayout" Target="../slideLayouts/slideLayout67.xml"/><Relationship Id="rId7" Type="http://schemas.openxmlformats.org/officeDocument/2006/relationships/slideLayout" Target="../slideLayouts/slideLayout66.xml"/><Relationship Id="rId6" Type="http://schemas.openxmlformats.org/officeDocument/2006/relationships/slideLayout" Target="../slideLayouts/slideLayout65.xml"/><Relationship Id="rId5" Type="http://schemas.openxmlformats.org/officeDocument/2006/relationships/slideLayout" Target="../slideLayouts/slideLayout64.xml"/><Relationship Id="rId4" Type="http://schemas.openxmlformats.org/officeDocument/2006/relationships/slideLayout" Target="../slideLayouts/slideLayout63.xml"/><Relationship Id="rId3" Type="http://schemas.openxmlformats.org/officeDocument/2006/relationships/slideLayout" Target="../slideLayouts/slideLayout62.xml"/><Relationship Id="rId2" Type="http://schemas.openxmlformats.org/officeDocument/2006/relationships/slideLayout" Target="../slideLayouts/slideLayout61.xml"/><Relationship Id="rId19" Type="http://schemas.openxmlformats.org/officeDocument/2006/relationships/theme" Target="../theme/theme6.xml"/><Relationship Id="rId18" Type="http://schemas.openxmlformats.org/officeDocument/2006/relationships/tags" Target="../tags/tag396.xml"/><Relationship Id="rId17" Type="http://schemas.openxmlformats.org/officeDocument/2006/relationships/tags" Target="../tags/tag395.xml"/><Relationship Id="rId16" Type="http://schemas.openxmlformats.org/officeDocument/2006/relationships/tags" Target="../tags/tag394.xml"/><Relationship Id="rId15" Type="http://schemas.openxmlformats.org/officeDocument/2006/relationships/tags" Target="../tags/tag393.xml"/><Relationship Id="rId14" Type="http://schemas.openxmlformats.org/officeDocument/2006/relationships/tags" Target="../tags/tag392.xml"/><Relationship Id="rId13" Type="http://schemas.openxmlformats.org/officeDocument/2006/relationships/tags" Target="../tags/tag391.xml"/><Relationship Id="rId12" Type="http://schemas.openxmlformats.org/officeDocument/2006/relationships/slideLayout" Target="../slideLayouts/slideLayout71.xml"/><Relationship Id="rId11" Type="http://schemas.openxmlformats.org/officeDocument/2006/relationships/slideLayout" Target="../slideLayouts/slideLayout70.xml"/><Relationship Id="rId10" Type="http://schemas.openxmlformats.org/officeDocument/2006/relationships/slideLayout" Target="../slideLayouts/slideLayout69.xml"/><Relationship Id="rId1" Type="http://schemas.openxmlformats.org/officeDocument/2006/relationships/slideLayout" Target="../slideLayouts/slideLayout6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雪地上&#10;&#10;中度可信度描述已自动生成"/>
          <p:cNvPicPr>
            <a:picLocks noChangeAspect="1"/>
          </p:cNvPicPr>
          <p:nvPr>
            <p:custDataLst>
              <p:tags r:id="rId12"/>
            </p:custDataLst>
          </p:nvPr>
        </p:nvPicPr>
        <p:blipFill rotWithShape="1">
          <a:blip r:embed="rId1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52" t="17468" r="8387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8" name="矩形 7"/>
          <p:cNvSpPr/>
          <p:nvPr>
            <p:custDataLst>
              <p:tags r:id="rId14"/>
            </p:custDataLst>
          </p:nvPr>
        </p:nvSpPr>
        <p:spPr>
          <a:xfrm>
            <a:off x="578485" y="599440"/>
            <a:ext cx="108000" cy="432000"/>
          </a:xfrm>
          <a:prstGeom prst="rect">
            <a:avLst/>
          </a:prstGeom>
          <a:solidFill>
            <a:schemeClr val="accent2"/>
          </a:solidFill>
          <a:ln>
            <a:noFill/>
            <a:prstDash val="solid"/>
          </a:ln>
          <a:effectLst>
            <a:outerShdw blurRad="203200" dist="101600" dir="8100000" algn="tr" rotWithShape="0">
              <a:srgbClr val="FF5DA9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5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fld id="{AC1B7B3F-A56B-4310-A966-BD55D80449F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6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7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fld id="{73127340-2293-49D2-96F1-6E7BF0C8FD9C}" type="slidenum">
              <a:rPr lang="zh-CN" altLang="en-US" smtClean="0"/>
            </a:fld>
            <a:endParaRPr lang="zh-CN" altLang="en-US"/>
          </a:p>
        </p:txBody>
      </p:sp>
      <p:sp>
        <p:nvSpPr>
          <p:cNvPr id="2" name="文本占位符 1"/>
          <p:cNvSpPr>
            <a:spLocks noGrp="1"/>
          </p:cNvSpPr>
          <p:nvPr>
            <p:ph type="body" idx="1"/>
            <p:custDataLst>
              <p:tags r:id="rId18"/>
            </p:custDataLst>
          </p:nvPr>
        </p:nvSpPr>
        <p:spPr>
          <a:xfrm>
            <a:off x="869314" y="1333850"/>
            <a:ext cx="10708006" cy="48431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●"/>
            </a:pPr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9" name="标题占位符 8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869313" y="478972"/>
            <a:ext cx="10744201" cy="675492"/>
          </a:xfrm>
          <a:prstGeom prst="rect">
            <a:avLst/>
          </a:prstGeom>
          <a:noFill/>
        </p:spPr>
        <p:txBody>
          <a:bodyPr vert="horz" wrap="square" lIns="91440" tIns="0" rIns="91440" bIns="0" rtlCol="0" anchor="b" anchorCtr="0">
            <a:normAutofit/>
          </a:bodyPr>
          <a:lstStyle/>
          <a:p>
            <a:pPr marL="0" marR="0" lvl="0" fontAlgn="auto">
              <a:lnSpc>
                <a:spcPct val="100000"/>
              </a:lnSpc>
              <a:buClrTx/>
              <a:buSzTx/>
              <a:buFontTx/>
            </a:pPr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6" name="KSO_TEMPLATE" hidden="1"/>
          <p:cNvSpPr/>
          <p:nvPr userDrawn="1">
            <p:custDataLst>
              <p:tags r:id="rId20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bg1"/>
          </a:solidFill>
          <a:ln>
            <a:noFill/>
            <a:prstDash val="solid"/>
          </a:ln>
          <a:effectLst>
            <a:outerShdw blurRad="203200" dist="101600" dir="8100000" algn="tr" rotWithShape="0">
              <a:srgbClr val="FF5DA9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0" lang="zh-CN" altLang="en-US" sz="3200" b="1" i="0" u="none" strike="noStrike" kern="1200" cap="none" spc="0" normalizeH="0" baseline="0" dirty="0" smtClean="0">
          <a:solidFill>
            <a:schemeClr val="accent1"/>
          </a:solidFill>
          <a:latin typeface="Arial" panose="020B0604020202020204" pitchFamily="34" charset="0"/>
          <a:ea typeface="Arial" panose="020B0604020202020204" pitchFamily="34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0" lang="zh-CN" altLang="en-US" sz="1800" b="0" i="0" u="none" strike="noStrike" kern="1200" cap="none" spc="150" normalizeH="0" baseline="0" noProof="1" dirty="0" smtClean="0">
          <a:ln>
            <a:noFill/>
            <a:prstDash val="sysDot"/>
          </a:ln>
          <a:solidFill>
            <a:schemeClr val="tx1">
              <a:lumMod val="75000"/>
              <a:lumOff val="25000"/>
            </a:schemeClr>
          </a:solidFill>
          <a:uFillTx/>
          <a:latin typeface="Arial" panose="020B0604020202020204" pitchFamily="34" charset="0"/>
          <a:ea typeface="Arial" panose="020B0604020202020204" pitchFamily="34" charset="0"/>
          <a:cs typeface="+mn-cs"/>
          <a:sym typeface="Arial" panose="020B0604020202020204" pitchFamily="34" charset="0"/>
        </a:defRPr>
      </a:lvl1pPr>
      <a:lvl2pPr marL="685800" marR="0" indent="-228600" algn="l" defTabSz="914400" rtl="0" eaLnBrk="1" fontAlgn="auto" latinLnBrk="0" hangingPunct="1">
        <a:lnSpc>
          <a:spcPct val="120000"/>
        </a:lnSpc>
        <a:spcBef>
          <a:spcPts val="1200"/>
        </a:spcBef>
        <a:spcAft>
          <a:spcPts val="0"/>
        </a:spcAft>
        <a:buFont typeface="Arial" panose="020B0604020202020204" pitchFamily="34" charset="0"/>
        <a:buChar char="•"/>
        <a:defRPr kumimoji="0" lang="zh-CN" altLang="en-US" sz="1600" b="0" i="0" u="none" strike="noStrike" kern="1200" cap="none" spc="150" normalizeH="0" baseline="0" dirty="0" smtClean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Arial" panose="020B0604020202020204" pitchFamily="34" charset="0"/>
          <a:cs typeface="+mn-cs"/>
        </a:defRPr>
      </a:lvl2pPr>
      <a:lvl3pPr marL="1143000" marR="0" indent="-228600" algn="l" defTabSz="914400" rtl="0" eaLnBrk="1" fontAlgn="auto" latinLnBrk="0" hangingPunct="1">
        <a:lnSpc>
          <a:spcPct val="120000"/>
        </a:lnSpc>
        <a:spcBef>
          <a:spcPts val="1200"/>
        </a:spcBef>
        <a:spcAft>
          <a:spcPts val="0"/>
        </a:spcAft>
        <a:buFont typeface="Arial" panose="020B0604020202020204" pitchFamily="34" charset="0"/>
        <a:buChar char="•"/>
        <a:defRPr kumimoji="0" lang="zh-CN" altLang="en-US" sz="1600" b="0" i="0" u="none" strike="noStrike" kern="1200" cap="none" spc="150" normalizeH="0" baseline="0" dirty="0" smtClean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Arial" panose="020B0604020202020204" pitchFamily="34" charset="0"/>
          <a:cs typeface="+mn-cs"/>
        </a:defRPr>
      </a:lvl3pPr>
      <a:lvl4pPr marL="1600200" marR="0" indent="-228600" algn="l" defTabSz="914400" rtl="0" eaLnBrk="1" fontAlgn="auto" latinLnBrk="0" hangingPunct="1">
        <a:lnSpc>
          <a:spcPct val="120000"/>
        </a:lnSpc>
        <a:spcBef>
          <a:spcPts val="1200"/>
        </a:spcBef>
        <a:spcAft>
          <a:spcPts val="0"/>
        </a:spcAft>
        <a:buFont typeface="Arial" panose="020B0604020202020204" pitchFamily="34" charset="0"/>
        <a:buChar char="•"/>
        <a:defRPr kumimoji="0" lang="zh-CN" altLang="en-US" sz="1600" b="0" i="0" u="none" strike="noStrike" kern="1200" cap="none" spc="150" normalizeH="0" baseline="0" dirty="0" smtClean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Arial" panose="020B0604020202020204" pitchFamily="34" charset="0"/>
          <a:cs typeface="+mn-cs"/>
        </a:defRPr>
      </a:lvl4pPr>
      <a:lvl5pPr marL="2057400" marR="0" indent="-228600" algn="l" defTabSz="914400" rtl="0" eaLnBrk="1" fontAlgn="auto" latinLnBrk="0" hangingPunct="1">
        <a:lnSpc>
          <a:spcPct val="120000"/>
        </a:lnSpc>
        <a:spcBef>
          <a:spcPts val="1200"/>
        </a:spcBef>
        <a:spcAft>
          <a:spcPts val="0"/>
        </a:spcAft>
        <a:buFont typeface="Arial" panose="020B0604020202020204" pitchFamily="34" charset="0"/>
        <a:buChar char="•"/>
        <a:defRPr kumimoji="0" lang="zh-CN" altLang="en-US" sz="1600" b="0" i="0" u="none" strike="noStrike" kern="1200" cap="none" spc="150" normalizeH="0" baseline="0" dirty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Arial" panose="020B0604020202020204" pitchFamily="34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4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5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6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7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8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4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5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6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7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8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4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5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6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7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8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4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5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6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7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8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4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5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6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7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8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59.xml"/><Relationship Id="rId3" Type="http://schemas.openxmlformats.org/officeDocument/2006/relationships/tags" Target="../tags/tag399.xml"/><Relationship Id="rId2" Type="http://schemas.openxmlformats.org/officeDocument/2006/relationships/tags" Target="../tags/tag398.xml"/><Relationship Id="rId1" Type="http://schemas.openxmlformats.org/officeDocument/2006/relationships/tags" Target="../tags/tag397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0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435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3" Type="http://schemas.openxmlformats.org/officeDocument/2006/relationships/tags" Target="../tags/tag434.xml"/><Relationship Id="rId2" Type="http://schemas.openxmlformats.org/officeDocument/2006/relationships/tags" Target="../tags/tag433.xml"/><Relationship Id="rId1" Type="http://schemas.openxmlformats.org/officeDocument/2006/relationships/tags" Target="../tags/tag432.xml"/></Relationships>
</file>

<file path=ppt/slides/_rels/slide1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1.xml"/><Relationship Id="rId6" Type="http://schemas.openxmlformats.org/officeDocument/2006/relationships/slideLayout" Target="../slideLayouts/slideLayout23.xml"/><Relationship Id="rId5" Type="http://schemas.openxmlformats.org/officeDocument/2006/relationships/tags" Target="../tags/tag437.xml"/><Relationship Id="rId4" Type="http://schemas.openxmlformats.org/officeDocument/2006/relationships/image" Target="../media/image23.jpeg"/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tags" Target="../tags/tag436.xml"/></Relationships>
</file>

<file path=ppt/slides/_rels/slide1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2.xml"/><Relationship Id="rId6" Type="http://schemas.openxmlformats.org/officeDocument/2006/relationships/slideLayout" Target="../slideLayouts/slideLayout23.xml"/><Relationship Id="rId5" Type="http://schemas.openxmlformats.org/officeDocument/2006/relationships/tags" Target="../tags/tag439.xml"/><Relationship Id="rId4" Type="http://schemas.openxmlformats.org/officeDocument/2006/relationships/image" Target="../media/image26.svg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tags" Target="../tags/tag438.xml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3.xml"/><Relationship Id="rId5" Type="http://schemas.openxmlformats.org/officeDocument/2006/relationships/slideLayout" Target="../slideLayouts/slideLayout23.xml"/><Relationship Id="rId4" Type="http://schemas.openxmlformats.org/officeDocument/2006/relationships/tags" Target="../tags/tag441.xml"/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tags" Target="../tags/tag440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4.xml"/><Relationship Id="rId7" Type="http://schemas.openxmlformats.org/officeDocument/2006/relationships/slideLayout" Target="../slideLayouts/slideLayout23.xml"/><Relationship Id="rId6" Type="http://schemas.openxmlformats.org/officeDocument/2006/relationships/tags" Target="../tags/tag443.xml"/><Relationship Id="rId5" Type="http://schemas.openxmlformats.org/officeDocument/2006/relationships/image" Target="../media/image32.jpeg"/><Relationship Id="rId4" Type="http://schemas.openxmlformats.org/officeDocument/2006/relationships/image" Target="../media/image31.png"/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tags" Target="../tags/tag442.xml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23.xml"/><Relationship Id="rId3" Type="http://schemas.openxmlformats.org/officeDocument/2006/relationships/tags" Target="../tags/tag445.xml"/><Relationship Id="rId2" Type="http://schemas.openxmlformats.org/officeDocument/2006/relationships/image" Target="../media/image33.jpeg"/><Relationship Id="rId1" Type="http://schemas.openxmlformats.org/officeDocument/2006/relationships/tags" Target="../tags/tag444.xml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6.xml"/><Relationship Id="rId5" Type="http://schemas.openxmlformats.org/officeDocument/2006/relationships/slideLayout" Target="../slideLayouts/slideLayout23.xml"/><Relationship Id="rId4" Type="http://schemas.openxmlformats.org/officeDocument/2006/relationships/tags" Target="../tags/tag447.xml"/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tags" Target="../tags/tag446.xml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.xml"/><Relationship Id="rId3" Type="http://schemas.openxmlformats.org/officeDocument/2006/relationships/slideLayout" Target="../slideLayouts/slideLayout71.xml"/><Relationship Id="rId2" Type="http://schemas.openxmlformats.org/officeDocument/2006/relationships/tags" Target="../tags/tag449.xml"/><Relationship Id="rId1" Type="http://schemas.openxmlformats.org/officeDocument/2006/relationships/tags" Target="../tags/tag448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7.xml"/><Relationship Id="rId8" Type="http://schemas.openxmlformats.org/officeDocument/2006/relationships/tags" Target="../tags/tag407.xml"/><Relationship Id="rId7" Type="http://schemas.openxmlformats.org/officeDocument/2006/relationships/tags" Target="../tags/tag406.xml"/><Relationship Id="rId6" Type="http://schemas.openxmlformats.org/officeDocument/2006/relationships/tags" Target="../tags/tag405.xml"/><Relationship Id="rId5" Type="http://schemas.openxmlformats.org/officeDocument/2006/relationships/tags" Target="../tags/tag404.xml"/><Relationship Id="rId4" Type="http://schemas.openxmlformats.org/officeDocument/2006/relationships/tags" Target="../tags/tag403.xml"/><Relationship Id="rId3" Type="http://schemas.openxmlformats.org/officeDocument/2006/relationships/tags" Target="../tags/tag402.xml"/><Relationship Id="rId2" Type="http://schemas.openxmlformats.org/officeDocument/2006/relationships/tags" Target="../tags/tag401.xml"/><Relationship Id="rId10" Type="http://schemas.openxmlformats.org/officeDocument/2006/relationships/notesSlide" Target="../notesSlides/notesSlide2.xml"/><Relationship Id="rId1" Type="http://schemas.openxmlformats.org/officeDocument/2006/relationships/tags" Target="../tags/tag400.xml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410.xml"/><Relationship Id="rId3" Type="http://schemas.openxmlformats.org/officeDocument/2006/relationships/image" Target="../media/image4.png"/><Relationship Id="rId2" Type="http://schemas.openxmlformats.org/officeDocument/2006/relationships/tags" Target="../tags/tag409.xml"/><Relationship Id="rId1" Type="http://schemas.openxmlformats.org/officeDocument/2006/relationships/tags" Target="../tags/tag408.xml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4.xml"/><Relationship Id="rId6" Type="http://schemas.openxmlformats.org/officeDocument/2006/relationships/slideLayout" Target="../slideLayouts/slideLayout23.xml"/><Relationship Id="rId5" Type="http://schemas.openxmlformats.org/officeDocument/2006/relationships/tags" Target="../tags/tag414.xml"/><Relationship Id="rId4" Type="http://schemas.openxmlformats.org/officeDocument/2006/relationships/image" Target="../media/image5.png"/><Relationship Id="rId3" Type="http://schemas.openxmlformats.org/officeDocument/2006/relationships/tags" Target="../tags/tag413.xml"/><Relationship Id="rId2" Type="http://schemas.openxmlformats.org/officeDocument/2006/relationships/tags" Target="../tags/tag412.xml"/><Relationship Id="rId1" Type="http://schemas.openxmlformats.org/officeDocument/2006/relationships/tags" Target="../tags/tag411.xml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5.xml"/><Relationship Id="rId6" Type="http://schemas.openxmlformats.org/officeDocument/2006/relationships/slideLayout" Target="../slideLayouts/slideLayout35.xml"/><Relationship Id="rId5" Type="http://schemas.openxmlformats.org/officeDocument/2006/relationships/tags" Target="../tags/tag418.xml"/><Relationship Id="rId4" Type="http://schemas.openxmlformats.org/officeDocument/2006/relationships/image" Target="../media/image6.png"/><Relationship Id="rId3" Type="http://schemas.openxmlformats.org/officeDocument/2006/relationships/tags" Target="../tags/tag417.xml"/><Relationship Id="rId2" Type="http://schemas.openxmlformats.org/officeDocument/2006/relationships/tags" Target="../tags/tag416.xml"/><Relationship Id="rId1" Type="http://schemas.openxmlformats.org/officeDocument/2006/relationships/tags" Target="../tags/tag41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6.xml"/><Relationship Id="rId7" Type="http://schemas.openxmlformats.org/officeDocument/2006/relationships/slideLayout" Target="../slideLayouts/slideLayout23.xml"/><Relationship Id="rId6" Type="http://schemas.openxmlformats.org/officeDocument/2006/relationships/tags" Target="../tags/tag422.xml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3" Type="http://schemas.openxmlformats.org/officeDocument/2006/relationships/tags" Target="../tags/tag421.xml"/><Relationship Id="rId2" Type="http://schemas.openxmlformats.org/officeDocument/2006/relationships/tags" Target="../tags/tag420.xml"/><Relationship Id="rId1" Type="http://schemas.openxmlformats.org/officeDocument/2006/relationships/tags" Target="../tags/tag419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7.xml"/><Relationship Id="rId8" Type="http://schemas.openxmlformats.org/officeDocument/2006/relationships/slideLayout" Target="../slideLayouts/slideLayout23.xml"/><Relationship Id="rId7" Type="http://schemas.openxmlformats.org/officeDocument/2006/relationships/tags" Target="../tags/tag425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tags" Target="../tags/tag424.xml"/><Relationship Id="rId1" Type="http://schemas.openxmlformats.org/officeDocument/2006/relationships/tags" Target="../tags/tag42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8.xml"/><Relationship Id="rId7" Type="http://schemas.openxmlformats.org/officeDocument/2006/relationships/slideLayout" Target="../slideLayouts/slideLayout23.xml"/><Relationship Id="rId6" Type="http://schemas.openxmlformats.org/officeDocument/2006/relationships/tags" Target="../tags/tag429.xml"/><Relationship Id="rId5" Type="http://schemas.openxmlformats.org/officeDocument/2006/relationships/tags" Target="../tags/tag428.xml"/><Relationship Id="rId4" Type="http://schemas.openxmlformats.org/officeDocument/2006/relationships/tags" Target="../tags/tag427.xml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tags" Target="../tags/tag426.xml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9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431.xml"/><Relationship Id="rId4" Type="http://schemas.openxmlformats.org/officeDocument/2006/relationships/image" Target="../media/image17.png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tags" Target="../tags/tag43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 idx="2"/>
            <p:custDataLst>
              <p:tags r:id="rId1"/>
            </p:custDataLst>
          </p:nvPr>
        </p:nvSpPr>
        <p:spPr>
          <a:xfrm>
            <a:off x="722630" y="2380615"/>
            <a:ext cx="10683240" cy="1727835"/>
          </a:xfrm>
        </p:spPr>
        <p:txBody>
          <a:bodyPr>
            <a:normAutofit fontScale="90000"/>
          </a:bodyPr>
          <a:lstStyle/>
          <a:p>
            <a:pPr algn="l"/>
            <a:r>
              <a:rPr lang="zh-CN" altLang="en-US" sz="4800">
                <a:latin typeface="Arial" panose="020B0604020202020204" pitchFamily="34" charset="0"/>
                <a:cs typeface="Arial" panose="020B0604020202020204" pitchFamily="34" charset="0"/>
              </a:rPr>
              <a:t>Mitigating </a:t>
            </a:r>
            <a:r>
              <a:rPr lang="zh-CN" altLang="en-US" sz="4800">
                <a:solidFill>
                  <a:srgbClr val="116C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Object Hallucination</a:t>
            </a:r>
            <a:r>
              <a:rPr lang="zh-CN" altLang="en-US" sz="4800"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en-US" altLang="zh-CN" sz="4800">
                <a:latin typeface="Arial" panose="020B0604020202020204" pitchFamily="34" charset="0"/>
                <a:cs typeface="Arial" panose="020B0604020202020204" pitchFamily="34" charset="0"/>
              </a:rPr>
              <a:t>LVLM</a:t>
            </a:r>
            <a:r>
              <a:rPr lang="zh-CN" altLang="en-US" sz="4800">
                <a:latin typeface="Arial" panose="020B0604020202020204" pitchFamily="34" charset="0"/>
                <a:cs typeface="Arial" panose="020B0604020202020204" pitchFamily="34" charset="0"/>
              </a:rPr>
              <a:t> via Classifier-Free Guidance</a:t>
            </a:r>
            <a:endParaRPr lang="zh-CN" altLang="en-US" sz="4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文本占位符 3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778510" y="1451610"/>
            <a:ext cx="3606165" cy="277495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noAutofit/>
          </a:bodyPr>
          <a:lstStyle>
            <a:lvl1pPr marL="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buClrTx/>
              <a:buSzTx/>
              <a:buFontTx/>
              <a:buNone/>
              <a:defRPr kumimoji="0" lang="en-US" altLang="zh-CN" sz="2400" b="1" i="0" u="none" strike="noStrike" kern="1200" cap="none" spc="0" normalizeH="0" baseline="0" noProof="1" dirty="0" smtClean="0">
                <a:ln>
                  <a:noFill/>
                  <a:prstDash val="sysDot"/>
                </a:ln>
                <a:solidFill>
                  <a:schemeClr val="accent1"/>
                </a:solidFill>
                <a:uFillTx/>
                <a:latin typeface="+mj-ea"/>
                <a:ea typeface="+mj-ea"/>
                <a:cs typeface="MiSans Heavy" panose="00000A00000000000000" charset="-122"/>
                <a:sym typeface="+mn-ea"/>
              </a:defRPr>
            </a:lvl1pPr>
            <a:lvl2pPr marL="685800" marR="0" indent="-22860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  <a:cs typeface="+mn-cs"/>
              </a:defRPr>
            </a:lvl2pPr>
            <a:lvl3pPr marL="1143000" marR="0" indent="-22860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  <a:cs typeface="+mn-cs"/>
              </a:defRPr>
            </a:lvl3pPr>
            <a:lvl4pPr marL="1600200" marR="0" indent="-22860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  <a:cs typeface="+mn-cs"/>
              </a:defRPr>
            </a:lvl4pPr>
            <a:lvl5pPr marL="2057400" marR="0" indent="-22860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sz="2000">
                <a:solidFill>
                  <a:srgbClr val="116CEE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Paper Replicating</a:t>
            </a:r>
            <a:endParaRPr sz="2000">
              <a:solidFill>
                <a:srgbClr val="116CEE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3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722630" y="697865"/>
            <a:ext cx="3878580" cy="277495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normAutofit/>
          </a:bodyPr>
          <a:lstStyle>
            <a:lvl1pPr marL="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buClrTx/>
              <a:buSzTx/>
              <a:buFontTx/>
              <a:buNone/>
              <a:defRPr kumimoji="0" lang="en-US" altLang="zh-CN" sz="2400" b="1" i="0" u="none" strike="noStrike" kern="1200" cap="none" spc="0" normalizeH="0" baseline="0" noProof="1" dirty="0" smtClean="0">
                <a:ln>
                  <a:noFill/>
                  <a:prstDash val="sysDot"/>
                </a:ln>
                <a:solidFill>
                  <a:schemeClr val="accent1"/>
                </a:solidFill>
                <a:uFillTx/>
                <a:latin typeface="+mj-ea"/>
                <a:ea typeface="+mj-ea"/>
                <a:cs typeface="MiSans Heavy" panose="00000A00000000000000" charset="-122"/>
                <a:sym typeface="+mn-ea"/>
              </a:defRPr>
            </a:lvl1pPr>
            <a:lvl2pPr marL="685800" marR="0" indent="-22860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  <a:cs typeface="+mn-cs"/>
              </a:defRPr>
            </a:lvl2pPr>
            <a:lvl3pPr marL="1143000" marR="0" indent="-22860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  <a:cs typeface="+mn-cs"/>
              </a:defRPr>
            </a:lvl3pPr>
            <a:lvl4pPr marL="1600200" marR="0" indent="-22860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  <a:cs typeface="+mn-cs"/>
              </a:defRPr>
            </a:lvl4pPr>
            <a:lvl5pPr marL="2057400" marR="0" indent="-22860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sz="16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Replication Details</a:t>
            </a:r>
            <a:endParaRPr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697980" y="302260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/>
          </a:p>
        </p:txBody>
      </p:sp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7213600" y="5895340"/>
            <a:ext cx="386080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>
                <a:latin typeface="Arial" panose="020B0604020202020204" pitchFamily="34" charset="0"/>
                <a:cs typeface="Arial" panose="020B0604020202020204" pitchFamily="34" charset="0"/>
              </a:rPr>
              <a:t>Fig 7. Polling-based Object Probing Evaluation </a:t>
            </a:r>
            <a:endParaRPr lang="en-US" altLang="zh-CN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22630" y="1308735"/>
            <a:ext cx="10681335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000" b="1">
                <a:latin typeface="Arial" panose="020B0604020202020204" pitchFamily="34" charset="0"/>
                <a:cs typeface="Arial" panose="020B0604020202020204" pitchFamily="34" charset="0"/>
              </a:rPr>
              <a:t>Benchmarks &amp; Baseline</a:t>
            </a:r>
            <a:endParaRPr lang="en-US" altLang="zh-CN" sz="3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文本框 11"/>
          <p:cNvSpPr txBox="1"/>
          <p:nvPr>
            <p:custDataLst>
              <p:tags r:id="rId3"/>
            </p:custDataLst>
          </p:nvPr>
        </p:nvSpPr>
        <p:spPr>
          <a:xfrm>
            <a:off x="6677025" y="2092325"/>
            <a:ext cx="1506220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>
                <a:latin typeface="Arial" panose="020B0604020202020204" pitchFamily="34" charset="0"/>
                <a:cs typeface="Arial" panose="020B0604020202020204" pitchFamily="34" charset="0"/>
              </a:rPr>
              <a:t>POPE</a:t>
            </a:r>
            <a:endParaRPr lang="en-US" sz="2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3590" y="4760595"/>
            <a:ext cx="5914390" cy="14452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lvl="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2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GPT-4V-aided Evaluation</a:t>
            </a:r>
            <a:endParaRPr lang="en-US" sz="2200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lvl="1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en-US" sz="22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Using GPT-4V as a judge on </a:t>
            </a:r>
            <a:r>
              <a:rPr lang="en-US" altLang="en-US" sz="2200">
                <a:solidFill>
                  <a:srgbClr val="116CEE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accuarcy</a:t>
            </a:r>
            <a:r>
              <a:rPr lang="en-US" altLang="en-US" sz="22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and </a:t>
            </a:r>
            <a:r>
              <a:rPr lang="en-US" altLang="en-US" sz="2200">
                <a:solidFill>
                  <a:srgbClr val="116CEE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detailedness</a:t>
            </a:r>
            <a:endParaRPr lang="en-US" altLang="en-US" sz="2200">
              <a:solidFill>
                <a:srgbClr val="116CEE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7980" y="2752725"/>
            <a:ext cx="2599055" cy="291211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840740" y="2117725"/>
            <a:ext cx="1626870" cy="4298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22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CHAIR</a:t>
            </a:r>
            <a:endParaRPr lang="en-US" altLang="en-US" sz="2200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2055" y="2915920"/>
            <a:ext cx="3260725" cy="58166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2525" y="3865880"/>
            <a:ext cx="4505325" cy="633095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3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722630" y="697865"/>
            <a:ext cx="3606165" cy="277495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normAutofit/>
          </a:bodyPr>
          <a:lstStyle>
            <a:lvl1pPr marL="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buClrTx/>
              <a:buSzTx/>
              <a:buFontTx/>
              <a:buNone/>
              <a:defRPr kumimoji="0" lang="en-US" altLang="zh-CN" sz="2400" b="1" i="0" u="none" strike="noStrike" kern="1200" cap="none" spc="0" normalizeH="0" baseline="0" noProof="1" dirty="0" smtClean="0">
                <a:ln>
                  <a:noFill/>
                  <a:prstDash val="sysDot"/>
                </a:ln>
                <a:solidFill>
                  <a:schemeClr val="accent1"/>
                </a:solidFill>
                <a:uFillTx/>
                <a:latin typeface="+mj-ea"/>
                <a:ea typeface="+mj-ea"/>
                <a:cs typeface="MiSans Heavy" panose="00000A00000000000000" charset="-122"/>
                <a:sym typeface="+mn-ea"/>
              </a:defRPr>
            </a:lvl1pPr>
            <a:lvl2pPr marL="685800" marR="0" indent="-22860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  <a:cs typeface="+mn-cs"/>
              </a:defRPr>
            </a:lvl2pPr>
            <a:lvl3pPr marL="1143000" marR="0" indent="-22860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  <a:cs typeface="+mn-cs"/>
              </a:defRPr>
            </a:lvl3pPr>
            <a:lvl4pPr marL="1600200" marR="0" indent="-22860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  <a:cs typeface="+mn-cs"/>
              </a:defRPr>
            </a:lvl4pPr>
            <a:lvl5pPr marL="2057400" marR="0" indent="-22860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sz="1600">
                <a:solidFill>
                  <a:srgbClr val="116CEE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MARINE</a:t>
            </a:r>
            <a:endParaRPr sz="1600">
              <a:solidFill>
                <a:srgbClr val="116CEE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22630" y="1308735"/>
            <a:ext cx="10681335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000" b="1">
                <a:latin typeface="Arial" panose="020B0604020202020204" pitchFamily="34" charset="0"/>
                <a:cs typeface="Arial" panose="020B0604020202020204" pitchFamily="34" charset="0"/>
              </a:rPr>
              <a:t>POPE</a:t>
            </a:r>
            <a:endParaRPr lang="en-US" altLang="zh-CN" sz="30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770890" y="5217160"/>
            <a:ext cx="366395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>
                <a:latin typeface="Arial" panose="020B0604020202020204" pitchFamily="34" charset="0"/>
                <a:cs typeface="Arial" panose="020B0604020202020204" pitchFamily="34" charset="0"/>
              </a:rPr>
              <a:t>Fig 8. POPE metrics</a:t>
            </a:r>
            <a:endParaRPr lang="en-US" altLang="zh-CN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210050" y="6433820"/>
            <a:ext cx="4064000" cy="37973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630" y="2677160"/>
            <a:ext cx="4038600" cy="209677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3505" y="2195195"/>
            <a:ext cx="2506345" cy="1672590"/>
          </a:xfrm>
          <a:prstGeom prst="rect">
            <a:avLst/>
          </a:prstGeom>
        </p:spPr>
      </p:pic>
      <p:pic>
        <p:nvPicPr>
          <p:cNvPr id="8" name="图片 7" descr="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3505" y="4121785"/>
            <a:ext cx="2536190" cy="169227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7952740" y="2493010"/>
            <a:ext cx="319913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/>
              <a:t>Q: Is there a </a:t>
            </a:r>
            <a:r>
              <a:rPr lang="en-US" altLang="zh-CN" sz="1200" b="1"/>
              <a:t>snowboard</a:t>
            </a:r>
            <a:r>
              <a:rPr lang="en-US" altLang="zh-CN" sz="1200"/>
              <a:t> in the image? Please answer this question with one word.</a:t>
            </a:r>
            <a:endParaRPr lang="en-US" altLang="zh-CN" sz="1200"/>
          </a:p>
          <a:p>
            <a:endParaRPr lang="en-US" altLang="zh-CN" sz="1200"/>
          </a:p>
          <a:p>
            <a:r>
              <a:rPr lang="en-US" altLang="zh-CN" sz="1200"/>
              <a:t>LLaVA1.5:	</a:t>
            </a:r>
            <a:r>
              <a:rPr lang="en-US" altLang="zh-CN" sz="1200" b="1">
                <a:solidFill>
                  <a:srgbClr val="C00000"/>
                </a:solidFill>
              </a:rPr>
              <a:t>No</a:t>
            </a:r>
            <a:endParaRPr lang="en-US" altLang="zh-CN" sz="1200" b="1">
              <a:solidFill>
                <a:srgbClr val="C00000"/>
              </a:solidFill>
            </a:endParaRPr>
          </a:p>
          <a:p>
            <a:endParaRPr lang="en-US" altLang="zh-CN" sz="1200"/>
          </a:p>
          <a:p>
            <a:r>
              <a:rPr lang="en-US" altLang="zh-CN" sz="1200" b="1"/>
              <a:t>MARINE</a:t>
            </a:r>
            <a:r>
              <a:rPr lang="en-US" altLang="zh-CN" sz="1200"/>
              <a:t>: 	</a:t>
            </a:r>
            <a:r>
              <a:rPr lang="en-US" altLang="zh-CN" sz="1200" b="1">
                <a:solidFill>
                  <a:srgbClr val="00B050"/>
                </a:solidFill>
              </a:rPr>
              <a:t>Yes</a:t>
            </a:r>
            <a:r>
              <a:rPr lang="en-US" altLang="zh-CN" sz="1200"/>
              <a:t> </a:t>
            </a:r>
            <a:endParaRPr lang="en-US" altLang="zh-CN" sz="1200"/>
          </a:p>
        </p:txBody>
      </p:sp>
      <p:sp>
        <p:nvSpPr>
          <p:cNvPr id="10" name="文本框 9"/>
          <p:cNvSpPr txBox="1"/>
          <p:nvPr/>
        </p:nvSpPr>
        <p:spPr>
          <a:xfrm>
            <a:off x="7952740" y="4363085"/>
            <a:ext cx="449072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/>
              <a:t>Q: Is there a </a:t>
            </a:r>
            <a:r>
              <a:rPr lang="en-US" altLang="zh-CN" sz="1200" b="1"/>
              <a:t>cup </a:t>
            </a:r>
            <a:r>
              <a:rPr lang="en-US" altLang="zh-CN" sz="1200"/>
              <a:t>in the Image? </a:t>
            </a:r>
            <a:endParaRPr lang="en-US" altLang="zh-CN" sz="1200"/>
          </a:p>
          <a:p>
            <a:endParaRPr lang="en-US" altLang="zh-CN" sz="1200"/>
          </a:p>
          <a:p>
            <a:r>
              <a:rPr lang="en-US" altLang="zh-CN" sz="1200"/>
              <a:t>LLaVA1.5: 	</a:t>
            </a:r>
            <a:r>
              <a:rPr lang="en-US" altLang="zh-CN" sz="1200" b="1">
                <a:solidFill>
                  <a:srgbClr val="C00000"/>
                </a:solidFill>
              </a:rPr>
              <a:t>Yes,there is a cup in the image, </a:t>
            </a:r>
            <a:endParaRPr lang="en-US" altLang="zh-CN" sz="1200" b="1">
              <a:solidFill>
                <a:srgbClr val="C00000"/>
              </a:solidFill>
            </a:endParaRPr>
          </a:p>
          <a:p>
            <a:r>
              <a:rPr lang="en-US" altLang="zh-CN" sz="1200" b="1">
                <a:solidFill>
                  <a:srgbClr val="C00000"/>
                </a:solidFill>
              </a:rPr>
              <a:t>                  	which is located near the oranges.</a:t>
            </a:r>
            <a:endParaRPr lang="en-US" altLang="zh-CN" sz="1200" b="1">
              <a:solidFill>
                <a:srgbClr val="C00000"/>
              </a:solidFill>
            </a:endParaRPr>
          </a:p>
          <a:p>
            <a:endParaRPr lang="en-US" altLang="zh-CN" sz="1200"/>
          </a:p>
          <a:p>
            <a:r>
              <a:rPr lang="en-US" altLang="zh-CN" sz="1200" b="1"/>
              <a:t>MARINE</a:t>
            </a:r>
            <a:r>
              <a:rPr lang="en-US" altLang="zh-CN" sz="1200"/>
              <a:t>:  	</a:t>
            </a:r>
            <a:r>
              <a:rPr lang="en-US" altLang="zh-CN" sz="1200" b="1">
                <a:solidFill>
                  <a:srgbClr val="00B050"/>
                </a:solidFill>
              </a:rPr>
              <a:t>No</a:t>
            </a:r>
            <a:endParaRPr lang="en-US" altLang="zh-CN" sz="1200" b="1">
              <a:solidFill>
                <a:srgbClr val="00B050"/>
              </a:solidFill>
            </a:endParaRPr>
          </a:p>
        </p:txBody>
      </p:sp>
    </p:spTree>
    <p:custDataLst>
      <p:tags r:id="rId5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3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722630" y="697865"/>
            <a:ext cx="3606165" cy="277495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normAutofit/>
          </a:bodyPr>
          <a:lstStyle>
            <a:lvl1pPr marL="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buClrTx/>
              <a:buSzTx/>
              <a:buFontTx/>
              <a:buNone/>
              <a:defRPr kumimoji="0" lang="en-US" altLang="zh-CN" sz="2400" b="1" i="0" u="none" strike="noStrike" kern="1200" cap="none" spc="0" normalizeH="0" baseline="0" noProof="1" dirty="0" smtClean="0">
                <a:ln>
                  <a:noFill/>
                  <a:prstDash val="sysDot"/>
                </a:ln>
                <a:solidFill>
                  <a:schemeClr val="accent1"/>
                </a:solidFill>
                <a:uFillTx/>
                <a:latin typeface="+mj-ea"/>
                <a:ea typeface="+mj-ea"/>
                <a:cs typeface="MiSans Heavy" panose="00000A00000000000000" charset="-122"/>
                <a:sym typeface="+mn-ea"/>
              </a:defRPr>
            </a:lvl1pPr>
            <a:lvl2pPr marL="685800" marR="0" indent="-22860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  <a:cs typeface="+mn-cs"/>
              </a:defRPr>
            </a:lvl2pPr>
            <a:lvl3pPr marL="1143000" marR="0" indent="-22860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  <a:cs typeface="+mn-cs"/>
              </a:defRPr>
            </a:lvl3pPr>
            <a:lvl4pPr marL="1600200" marR="0" indent="-22860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  <a:cs typeface="+mn-cs"/>
              </a:defRPr>
            </a:lvl4pPr>
            <a:lvl5pPr marL="2057400" marR="0" indent="-22860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sz="1600">
                <a:solidFill>
                  <a:srgbClr val="116CEE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MARINE</a:t>
            </a:r>
            <a:endParaRPr sz="1600">
              <a:solidFill>
                <a:srgbClr val="116CEE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本框 6"/>
              <p:cNvSpPr txBox="1"/>
              <p:nvPr/>
            </p:nvSpPr>
            <p:spPr>
              <a:xfrm>
                <a:off x="722630" y="1308735"/>
                <a:ext cx="10681335" cy="10147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000" b="1">
                    <a:latin typeface="Arial" panose="020B0604020202020204" pitchFamily="34" charset="0"/>
                    <a:cs typeface="Arial" panose="020B0604020202020204" pitchFamily="34" charset="0"/>
                  </a:rPr>
                  <a:t>CHAIR - </a:t>
                </a:r>
                <a14:m>
                  <m:oMath xmlns:m="http://schemas.openxmlformats.org/officeDocument/2006/math">
                    <m:r>
                      <a:rPr lang="en-US" altLang="zh-CN" sz="3000" b="1" i="1">
                        <a:latin typeface="Cambria Math" panose="02040503050406030204" charset="0"/>
                        <a:cs typeface="Cambria Math" panose="02040503050406030204" charset="0"/>
                      </a:rPr>
                      <m:t>𝜸</m:t>
                    </m:r>
                  </m:oMath>
                </a14:m>
                <a:r>
                  <a:rPr lang="en-US" altLang="zh-CN" sz="3000" b="1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3000" b="1">
                    <a:latin typeface="Arial" panose="020B0604020202020204" pitchFamily="34" charset="0"/>
                    <a:cs typeface="Arial" panose="020B0604020202020204" pitchFamily="34" charset="0"/>
                    <a:sym typeface="+mn-ea"/>
                  </a:rPr>
                  <a:t>&amp; metrics</a:t>
                </a:r>
                <a:endParaRPr lang="en-US" altLang="zh-CN" sz="3000" b="1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altLang="zh-CN" sz="3000" b="1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630" y="1308735"/>
                <a:ext cx="10681335" cy="101473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文本框 15"/>
          <p:cNvSpPr txBox="1"/>
          <p:nvPr/>
        </p:nvSpPr>
        <p:spPr>
          <a:xfrm>
            <a:off x="4264025" y="5892165"/>
            <a:ext cx="366395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>
                <a:latin typeface="Arial" panose="020B0604020202020204" pitchFamily="34" charset="0"/>
                <a:cs typeface="Arial" panose="020B0604020202020204" pitchFamily="34" charset="0"/>
              </a:rPr>
              <a:t>Fig 9. Ablation experiments on gamma</a:t>
            </a:r>
            <a:endParaRPr lang="en-US" altLang="zh-CN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210050" y="6433820"/>
            <a:ext cx="4064000" cy="37973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endParaRPr lang="zh-CN" altLang="en-US"/>
          </a:p>
        </p:txBody>
      </p:sp>
      <p:pic>
        <p:nvPicPr>
          <p:cNvPr id="4" name="图片 3" descr="gamma_com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8510" y="2056130"/>
            <a:ext cx="10391775" cy="346456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3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722630" y="697865"/>
            <a:ext cx="3606165" cy="277495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normAutofit/>
          </a:bodyPr>
          <a:lstStyle>
            <a:lvl1pPr marL="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buClrTx/>
              <a:buSzTx/>
              <a:buFontTx/>
              <a:buNone/>
              <a:defRPr kumimoji="0" lang="en-US" altLang="zh-CN" sz="2400" b="1" i="0" u="none" strike="noStrike" kern="1200" cap="none" spc="0" normalizeH="0" baseline="0" noProof="1" dirty="0" smtClean="0">
                <a:ln>
                  <a:noFill/>
                  <a:prstDash val="sysDot"/>
                </a:ln>
                <a:solidFill>
                  <a:schemeClr val="accent1"/>
                </a:solidFill>
                <a:uFillTx/>
                <a:latin typeface="+mj-ea"/>
                <a:ea typeface="+mj-ea"/>
                <a:cs typeface="MiSans Heavy" panose="00000A00000000000000" charset="-122"/>
                <a:sym typeface="+mn-ea"/>
              </a:defRPr>
            </a:lvl1pPr>
            <a:lvl2pPr marL="685800" marR="0" indent="-22860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  <a:cs typeface="+mn-cs"/>
              </a:defRPr>
            </a:lvl2pPr>
            <a:lvl3pPr marL="1143000" marR="0" indent="-22860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  <a:cs typeface="+mn-cs"/>
              </a:defRPr>
            </a:lvl3pPr>
            <a:lvl4pPr marL="1600200" marR="0" indent="-22860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  <a:cs typeface="+mn-cs"/>
              </a:defRPr>
            </a:lvl4pPr>
            <a:lvl5pPr marL="2057400" marR="0" indent="-22860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sz="1600">
                <a:solidFill>
                  <a:srgbClr val="116CEE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MARINE</a:t>
            </a:r>
            <a:endParaRPr sz="1600">
              <a:solidFill>
                <a:srgbClr val="116CEE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22630" y="1308735"/>
            <a:ext cx="10681335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000" b="1">
                <a:latin typeface="Arial" panose="020B0604020202020204" pitchFamily="34" charset="0"/>
                <a:cs typeface="Arial" panose="020B0604020202020204" pitchFamily="34" charset="0"/>
              </a:rPr>
              <a:t>CHAIR - Threshold &amp; metrics</a:t>
            </a:r>
            <a:endParaRPr lang="en-US" altLang="zh-CN" sz="30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210050" y="6433820"/>
            <a:ext cx="4064000" cy="37973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endParaRPr lang="zh-CN" altLang="en-US"/>
          </a:p>
        </p:txBody>
      </p:sp>
      <p:pic>
        <p:nvPicPr>
          <p:cNvPr id="2" name="图片 1" descr="threshold_com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835" y="2070735"/>
            <a:ext cx="10287000" cy="34290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391025" y="5920105"/>
            <a:ext cx="366395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>
                <a:latin typeface="Arial" panose="020B0604020202020204" pitchFamily="34" charset="0"/>
                <a:cs typeface="Arial" panose="020B0604020202020204" pitchFamily="34" charset="0"/>
              </a:rPr>
              <a:t>Fig 10. Ablation experiments on threshold</a:t>
            </a:r>
            <a:endParaRPr lang="en-US" altLang="zh-CN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3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722630" y="697865"/>
            <a:ext cx="3606165" cy="277495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normAutofit/>
          </a:bodyPr>
          <a:lstStyle>
            <a:lvl1pPr marL="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buClrTx/>
              <a:buSzTx/>
              <a:buFontTx/>
              <a:buNone/>
              <a:defRPr kumimoji="0" lang="en-US" altLang="zh-CN" sz="2400" b="1" i="0" u="none" strike="noStrike" kern="1200" cap="none" spc="0" normalizeH="0" baseline="0" noProof="1" dirty="0" smtClean="0">
                <a:ln>
                  <a:noFill/>
                  <a:prstDash val="sysDot"/>
                </a:ln>
                <a:solidFill>
                  <a:schemeClr val="accent1"/>
                </a:solidFill>
                <a:uFillTx/>
                <a:latin typeface="+mj-ea"/>
                <a:ea typeface="+mj-ea"/>
                <a:cs typeface="MiSans Heavy" panose="00000A00000000000000" charset="-122"/>
                <a:sym typeface="+mn-ea"/>
              </a:defRPr>
            </a:lvl1pPr>
            <a:lvl2pPr marL="685800" marR="0" indent="-22860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  <a:cs typeface="+mn-cs"/>
              </a:defRPr>
            </a:lvl2pPr>
            <a:lvl3pPr marL="1143000" marR="0" indent="-22860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  <a:cs typeface="+mn-cs"/>
              </a:defRPr>
            </a:lvl3pPr>
            <a:lvl4pPr marL="1600200" marR="0" indent="-22860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  <a:cs typeface="+mn-cs"/>
              </a:defRPr>
            </a:lvl4pPr>
            <a:lvl5pPr marL="2057400" marR="0" indent="-22860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sz="1600">
                <a:solidFill>
                  <a:srgbClr val="116CEE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MARINE</a:t>
            </a:r>
            <a:endParaRPr sz="1600">
              <a:solidFill>
                <a:srgbClr val="116CEE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22630" y="1308735"/>
            <a:ext cx="10681335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000" b="1">
                <a:latin typeface="Arial" panose="020B0604020202020204" pitchFamily="34" charset="0"/>
                <a:cs typeface="Arial" panose="020B0604020202020204" pitchFamily="34" charset="0"/>
              </a:rPr>
              <a:t>CHAIR - Example</a:t>
            </a:r>
            <a:endParaRPr lang="en-US" altLang="zh-CN" sz="30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210050" y="6433820"/>
            <a:ext cx="4064000" cy="37973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664845" y="5870575"/>
            <a:ext cx="366395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>
                <a:latin typeface="Arial" panose="020B0604020202020204" pitchFamily="34" charset="0"/>
                <a:cs typeface="Arial" panose="020B0604020202020204" pitchFamily="34" charset="0"/>
              </a:rPr>
              <a:t>Fig 12. LLaVA hallucination</a:t>
            </a:r>
            <a:endParaRPr lang="en-US" altLang="zh-CN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图片 7" descr="222"/>
          <p:cNvPicPr>
            <a:picLocks noChangeAspect="1"/>
          </p:cNvPicPr>
          <p:nvPr/>
        </p:nvPicPr>
        <p:blipFill>
          <a:blip r:embed="rId2"/>
          <a:srcRect l="4628" t="2778" r="1953" b="1809"/>
          <a:stretch>
            <a:fillRect/>
          </a:stretch>
        </p:blipFill>
        <p:spPr>
          <a:xfrm>
            <a:off x="6092190" y="3154680"/>
            <a:ext cx="4645660" cy="2360930"/>
          </a:xfrm>
          <a:prstGeom prst="rect">
            <a:avLst/>
          </a:prstGeom>
        </p:spPr>
      </p:pic>
      <p:pic>
        <p:nvPicPr>
          <p:cNvPr id="9" name="图片 8" descr="111"/>
          <p:cNvPicPr>
            <a:picLocks noChangeAspect="1"/>
          </p:cNvPicPr>
          <p:nvPr/>
        </p:nvPicPr>
        <p:blipFill>
          <a:blip r:embed="rId3"/>
          <a:srcRect l="7182" t="8767" r="1141" b="-3501"/>
          <a:stretch>
            <a:fillRect/>
          </a:stretch>
        </p:blipFill>
        <p:spPr>
          <a:xfrm>
            <a:off x="6093460" y="1041400"/>
            <a:ext cx="4644390" cy="211328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1" name="文本框 10"/>
              <p:cNvSpPr txBox="1"/>
              <p:nvPr/>
            </p:nvSpPr>
            <p:spPr>
              <a:xfrm>
                <a:off x="6583045" y="5777865"/>
                <a:ext cx="3663950" cy="4603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200">
                    <a:latin typeface="Arial" panose="020B0604020202020204" pitchFamily="34" charset="0"/>
                    <a:cs typeface="Arial" panose="020B0604020202020204" pitchFamily="34" charset="0"/>
                  </a:rPr>
                  <a:t>Fig 13. LLaVA-MARINE results </a:t>
                </a:r>
                <a:endParaRPr lang="en-US" altLang="zh-CN" sz="120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/>
                <a:r>
                  <a:rPr lang="en-US" altLang="zh-CN" sz="1200">
                    <a:latin typeface="Arial" panose="020B0604020202020204" pitchFamily="34" charset="0"/>
                    <a:cs typeface="Arial" panose="020B0604020202020204" pitchFamily="34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zh-CN" sz="1200" i="1">
                        <a:latin typeface="Cambria Math" panose="02040503050406030204" charset="0"/>
                        <a:cs typeface="Cambria Math" panose="02040503050406030204" charset="0"/>
                      </a:rPr>
                      <m:t>𝛾</m:t>
                    </m:r>
                  </m:oMath>
                </a14:m>
                <a:r>
                  <a:rPr lang="en-US" altLang="zh-CN" sz="1200">
                    <a:latin typeface="Arial" panose="020B0604020202020204" pitchFamily="34" charset="0"/>
                    <a:cs typeface="Arial" panose="020B0604020202020204" pitchFamily="34" charset="0"/>
                  </a:rPr>
                  <a:t>=0.5, threshold=0.95; </a:t>
                </a:r>
                <a14:m>
                  <m:oMath xmlns:m="http://schemas.openxmlformats.org/officeDocument/2006/math">
                    <m:r>
                      <a:rPr lang="en-US" altLang="zh-CN" sz="1200" i="1">
                        <a:latin typeface="Cambria Math" panose="02040503050406030204" charset="0"/>
                        <a:cs typeface="Cambria Math" panose="02040503050406030204" charset="0"/>
                      </a:rPr>
                      <m:t>𝛾</m:t>
                    </m:r>
                  </m:oMath>
                </a14:m>
                <a:r>
                  <a:rPr lang="en-US" altLang="zh-CN" sz="1200">
                    <a:latin typeface="Arial" panose="020B0604020202020204" pitchFamily="34" charset="0"/>
                    <a:cs typeface="Arial" panose="020B0604020202020204" pitchFamily="34" charset="0"/>
                  </a:rPr>
                  <a:t>=1.0, threshold=truth)</a:t>
                </a:r>
                <a:endParaRPr lang="en-US" altLang="zh-CN" sz="12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3045" y="5777865"/>
                <a:ext cx="3663950" cy="460375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矩形 11"/>
          <p:cNvSpPr/>
          <p:nvPr/>
        </p:nvSpPr>
        <p:spPr>
          <a:xfrm>
            <a:off x="6052820" y="2479040"/>
            <a:ext cx="1804035" cy="629920"/>
          </a:xfrm>
          <a:prstGeom prst="rect">
            <a:avLst/>
          </a:prstGeom>
          <a:noFill/>
          <a:ln w="25400">
            <a:solidFill>
              <a:schemeClr val="accent6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6052820" y="4627880"/>
            <a:ext cx="1804035" cy="887730"/>
          </a:xfrm>
          <a:prstGeom prst="rect">
            <a:avLst/>
          </a:prstGeom>
          <a:noFill/>
          <a:ln w="25400">
            <a:solidFill>
              <a:schemeClr val="accent6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 descr="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9380" y="2516505"/>
            <a:ext cx="2646680" cy="198564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836930" y="4896485"/>
            <a:ext cx="375094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 b="1"/>
              <a:t>Q: G</a:t>
            </a:r>
            <a:r>
              <a:rPr lang="en-US" altLang="zh-CN" sz="1400" b="1"/>
              <a:t>enerate a short caption of the image.</a:t>
            </a:r>
            <a:endParaRPr lang="en-US" altLang="zh-CN" sz="1400" b="1"/>
          </a:p>
        </p:txBody>
      </p:sp>
      <p:sp>
        <p:nvSpPr>
          <p:cNvPr id="18" name="文本框 17"/>
          <p:cNvSpPr txBox="1"/>
          <p:nvPr/>
        </p:nvSpPr>
        <p:spPr>
          <a:xfrm>
            <a:off x="836930" y="5276215"/>
            <a:ext cx="4660265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400">
                <a:sym typeface="+mn-ea"/>
              </a:rPr>
              <a:t>LLaVA: A man is eating a </a:t>
            </a:r>
            <a:r>
              <a:rPr lang="en-US" altLang="zh-CN" sz="1400" b="1">
                <a:solidFill>
                  <a:srgbClr val="FF0000"/>
                </a:solidFill>
                <a:sym typeface="+mn-ea"/>
              </a:rPr>
              <a:t>hot dog</a:t>
            </a:r>
            <a:r>
              <a:rPr lang="en-US" altLang="zh-CN" sz="1400">
                <a:sym typeface="+mn-ea"/>
              </a:rPr>
              <a:t> with a </a:t>
            </a:r>
            <a:r>
              <a:rPr lang="en-US" altLang="zh-CN" sz="1400">
                <a:solidFill>
                  <a:schemeClr val="tx1"/>
                </a:solidFill>
                <a:sym typeface="+mn-ea"/>
              </a:rPr>
              <a:t>fork and </a:t>
            </a:r>
            <a:r>
              <a:rPr lang="en-US" altLang="zh-CN" sz="1400" b="1">
                <a:solidFill>
                  <a:srgbClr val="FF0000"/>
                </a:solidFill>
                <a:sym typeface="+mn-ea"/>
              </a:rPr>
              <a:t>knife</a:t>
            </a:r>
            <a:r>
              <a:rPr lang="en-US" altLang="zh-CN" sz="1400">
                <a:sym typeface="+mn-ea"/>
              </a:rPr>
              <a:t>.</a:t>
            </a:r>
            <a:endParaRPr lang="en-US" altLang="zh-CN" sz="1400">
              <a:sym typeface="+mn-ea"/>
            </a:endParaRPr>
          </a:p>
        </p:txBody>
      </p:sp>
    </p:spTree>
    <p:custDataLst>
      <p:tags r:id="rId6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3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722630" y="697865"/>
            <a:ext cx="3606165" cy="277495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normAutofit/>
          </a:bodyPr>
          <a:lstStyle>
            <a:lvl1pPr marL="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buClrTx/>
              <a:buSzTx/>
              <a:buFontTx/>
              <a:buNone/>
              <a:defRPr kumimoji="0" lang="en-US" altLang="zh-CN" sz="2400" b="1" i="0" u="none" strike="noStrike" kern="1200" cap="none" spc="0" normalizeH="0" baseline="0" noProof="1" dirty="0" smtClean="0">
                <a:ln>
                  <a:noFill/>
                  <a:prstDash val="sysDot"/>
                </a:ln>
                <a:solidFill>
                  <a:schemeClr val="accent1"/>
                </a:solidFill>
                <a:uFillTx/>
                <a:latin typeface="+mj-ea"/>
                <a:ea typeface="+mj-ea"/>
                <a:cs typeface="MiSans Heavy" panose="00000A00000000000000" charset="-122"/>
                <a:sym typeface="+mn-ea"/>
              </a:defRPr>
            </a:lvl1pPr>
            <a:lvl2pPr marL="685800" marR="0" indent="-22860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  <a:cs typeface="+mn-cs"/>
              </a:defRPr>
            </a:lvl2pPr>
            <a:lvl3pPr marL="1143000" marR="0" indent="-22860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  <a:cs typeface="+mn-cs"/>
              </a:defRPr>
            </a:lvl3pPr>
            <a:lvl4pPr marL="1600200" marR="0" indent="-22860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  <a:cs typeface="+mn-cs"/>
              </a:defRPr>
            </a:lvl4pPr>
            <a:lvl5pPr marL="2057400" marR="0" indent="-22860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sz="1600">
                <a:solidFill>
                  <a:srgbClr val="116CEE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MARINE</a:t>
            </a:r>
            <a:endParaRPr sz="1600">
              <a:solidFill>
                <a:srgbClr val="116CEE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22630" y="1308735"/>
            <a:ext cx="10681335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000" b="1">
                <a:latin typeface="Arial" panose="020B0604020202020204" pitchFamily="34" charset="0"/>
                <a:cs typeface="Arial" panose="020B0604020202020204" pitchFamily="34" charset="0"/>
              </a:rPr>
              <a:t>GPT-4V-aided Evaluation</a:t>
            </a:r>
            <a:endParaRPr lang="en-US" altLang="zh-CN" sz="30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210050" y="6433820"/>
            <a:ext cx="4064000" cy="37973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4558665" y="1965960"/>
            <a:ext cx="622427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/>
              <a:t>Q: Can you elaborate on the elements of the picture provided?</a:t>
            </a:r>
            <a:endParaRPr lang="en-US" altLang="zh-CN" sz="1400" b="1"/>
          </a:p>
        </p:txBody>
      </p:sp>
      <p:pic>
        <p:nvPicPr>
          <p:cNvPr id="11" name="图片 10" descr="baby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975" y="2895600"/>
            <a:ext cx="3394075" cy="225425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4636135" y="2376170"/>
            <a:ext cx="684974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/>
              <a:t>LLaVA1.5:	                                                           Accuracy:2        Detaildness:3</a:t>
            </a:r>
            <a:endParaRPr lang="en-US" altLang="zh-CN" sz="1400"/>
          </a:p>
        </p:txBody>
      </p:sp>
      <p:sp>
        <p:nvSpPr>
          <p:cNvPr id="14" name="文本框 13"/>
          <p:cNvSpPr txBox="1"/>
          <p:nvPr/>
        </p:nvSpPr>
        <p:spPr>
          <a:xfrm>
            <a:off x="4637405" y="4636770"/>
            <a:ext cx="676973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>
                <a:sym typeface="+mn-ea"/>
              </a:rPr>
              <a:t>LLaVA1.5-MARINE: </a:t>
            </a:r>
            <a:r>
              <a:rPr lang="en-US" altLang="zh-CN" sz="1400">
                <a:sym typeface="+mn-ea"/>
              </a:rPr>
              <a:t>    	                      Accuracy:</a:t>
            </a:r>
            <a:r>
              <a:rPr lang="en-US" altLang="zh-CN" sz="1400" b="1">
                <a:solidFill>
                  <a:srgbClr val="116CEE"/>
                </a:solidFill>
                <a:sym typeface="+mn-ea"/>
              </a:rPr>
              <a:t>7</a:t>
            </a:r>
            <a:r>
              <a:rPr lang="en-US" altLang="zh-CN" sz="1400">
                <a:sym typeface="+mn-ea"/>
              </a:rPr>
              <a:t>        Detaildness:</a:t>
            </a:r>
            <a:r>
              <a:rPr lang="en-US" altLang="zh-CN" sz="1400" b="1">
                <a:solidFill>
                  <a:srgbClr val="116CEE"/>
                </a:solidFill>
                <a:sym typeface="+mn-ea"/>
              </a:rPr>
              <a:t>5</a:t>
            </a:r>
            <a:r>
              <a:rPr lang="en-US" altLang="zh-CN" sz="1400">
                <a:sym typeface="+mn-ea"/>
              </a:rPr>
              <a:t> </a:t>
            </a:r>
            <a:endParaRPr lang="en-US" altLang="zh-CN" sz="1400">
              <a:sym typeface="+mn-ea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4634865" y="2717800"/>
            <a:ext cx="6769735" cy="737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1400" b="1">
                <a:sym typeface="+mn-ea"/>
              </a:rPr>
              <a:t>Accuracy:</a:t>
            </a:r>
            <a:r>
              <a:rPr lang="en-US" altLang="zh-CN" sz="1400">
                <a:sym typeface="+mn-ea"/>
              </a:rPr>
              <a:t> Assistant 1 incorrectly describes the object in the boy's mouth as a toothbrush, which is a significant hallucination, and impacts the accuracy score negatively. </a:t>
            </a:r>
            <a:endParaRPr lang="en-US" altLang="zh-CN" sz="1400">
              <a:sym typeface="+mn-ea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4637405" y="3449955"/>
            <a:ext cx="6768465" cy="737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1400" b="1">
                <a:sym typeface="+mn-ea"/>
              </a:rPr>
              <a:t>Detailedness:</a:t>
            </a:r>
            <a:r>
              <a:rPr lang="en-US" altLang="zh-CN" sz="1400">
                <a:sym typeface="+mn-ea"/>
              </a:rPr>
              <a:t> Assistant 1 attempts to provide a detailed account by including actions such as brushing teeth, which is incorrect, so these details are considered hallucinations and do not count towards detailedness. </a:t>
            </a:r>
            <a:endParaRPr lang="en-US" altLang="zh-CN" sz="1400">
              <a:sym typeface="+mn-ea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4634865" y="4954270"/>
            <a:ext cx="6769735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1400" b="1">
                <a:sym typeface="+mn-ea"/>
              </a:rPr>
              <a:t>Accuracy: </a:t>
            </a:r>
            <a:r>
              <a:rPr lang="en-US" altLang="zh-CN" sz="1400">
                <a:sym typeface="+mn-ea"/>
              </a:rPr>
              <a:t>Assistant 2 </a:t>
            </a:r>
            <a:r>
              <a:rPr lang="en-US" altLang="zh-CN" sz="1400" b="1">
                <a:sym typeface="+mn-ea"/>
              </a:rPr>
              <a:t>correctly</a:t>
            </a:r>
            <a:r>
              <a:rPr lang="en-US" altLang="zh-CN" sz="1400">
                <a:sym typeface="+mn-ea"/>
              </a:rPr>
              <a:t> identifies the object as a blue pacifier. </a:t>
            </a:r>
            <a:endParaRPr lang="en-US" altLang="zh-CN" sz="1400">
              <a:sym typeface="+mn-ea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4637405" y="5271770"/>
            <a:ext cx="6435090" cy="737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1400" b="1">
                <a:sym typeface="+mn-ea"/>
              </a:rPr>
              <a:t>Detailedness: </a:t>
            </a:r>
            <a:r>
              <a:rPr lang="en-US" altLang="zh-CN" sz="1400">
                <a:sym typeface="+mn-ea"/>
              </a:rPr>
              <a:t>Assistant 2, while </a:t>
            </a:r>
            <a:r>
              <a:rPr lang="en-US" altLang="zh-CN" sz="1400" b="1">
                <a:sym typeface="+mn-ea"/>
              </a:rPr>
              <a:t>more accurate</a:t>
            </a:r>
            <a:r>
              <a:rPr lang="en-US" altLang="zh-CN" sz="1400">
                <a:sym typeface="+mn-ea"/>
              </a:rPr>
              <a:t>, does not provide many details either but correctly identifies the pacifier and the pillow, which are present in the image.</a:t>
            </a:r>
            <a:endParaRPr lang="en-US" altLang="zh-CN" sz="1400">
              <a:sym typeface="+mn-ea"/>
            </a:endParaRPr>
          </a:p>
        </p:txBody>
      </p:sp>
      <p:cxnSp>
        <p:nvCxnSpPr>
          <p:cNvPr id="23" name="直接连接符 22"/>
          <p:cNvCxnSpPr/>
          <p:nvPr/>
        </p:nvCxnSpPr>
        <p:spPr>
          <a:xfrm>
            <a:off x="4558665" y="2433320"/>
            <a:ext cx="0" cy="177419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>
            <a:off x="4558665" y="4476115"/>
            <a:ext cx="0" cy="1774190"/>
          </a:xfrm>
          <a:prstGeom prst="line">
            <a:avLst/>
          </a:prstGeom>
          <a:ln w="28575">
            <a:solidFill>
              <a:srgbClr val="116CEE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5" name="文本框 24"/>
          <p:cNvSpPr txBox="1"/>
          <p:nvPr/>
        </p:nvSpPr>
        <p:spPr>
          <a:xfrm>
            <a:off x="614045" y="5410200"/>
            <a:ext cx="366395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>
                <a:latin typeface="Arial" panose="020B0604020202020204" pitchFamily="34" charset="0"/>
                <a:cs typeface="Arial" panose="020B0604020202020204" pitchFamily="34" charset="0"/>
              </a:rPr>
              <a:t>Fig 14. GPT-4V-aided evaluation Question type 1</a:t>
            </a:r>
            <a:endParaRPr lang="en-US" altLang="zh-CN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3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722630" y="697865"/>
            <a:ext cx="3606165" cy="277495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normAutofit/>
          </a:bodyPr>
          <a:lstStyle>
            <a:lvl1pPr marL="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buClrTx/>
              <a:buSzTx/>
              <a:buFontTx/>
              <a:buNone/>
              <a:defRPr kumimoji="0" lang="en-US" altLang="zh-CN" sz="2400" b="1" i="0" u="none" strike="noStrike" kern="1200" cap="none" spc="0" normalizeH="0" baseline="0" noProof="1" dirty="0" smtClean="0">
                <a:ln>
                  <a:noFill/>
                  <a:prstDash val="sysDot"/>
                </a:ln>
                <a:solidFill>
                  <a:schemeClr val="accent1"/>
                </a:solidFill>
                <a:uFillTx/>
                <a:latin typeface="+mj-ea"/>
                <a:ea typeface="+mj-ea"/>
                <a:cs typeface="MiSans Heavy" panose="00000A00000000000000" charset="-122"/>
                <a:sym typeface="+mn-ea"/>
              </a:defRPr>
            </a:lvl1pPr>
            <a:lvl2pPr marL="685800" marR="0" indent="-22860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  <a:cs typeface="+mn-cs"/>
              </a:defRPr>
            </a:lvl2pPr>
            <a:lvl3pPr marL="1143000" marR="0" indent="-22860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  <a:cs typeface="+mn-cs"/>
              </a:defRPr>
            </a:lvl3pPr>
            <a:lvl4pPr marL="1600200" marR="0" indent="-22860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  <a:cs typeface="+mn-cs"/>
              </a:defRPr>
            </a:lvl4pPr>
            <a:lvl5pPr marL="2057400" marR="0" indent="-22860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sz="1600">
                <a:solidFill>
                  <a:srgbClr val="116CEE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MARINE</a:t>
            </a:r>
            <a:endParaRPr sz="1600">
              <a:solidFill>
                <a:srgbClr val="116CEE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22630" y="1308735"/>
            <a:ext cx="10681335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000" b="1">
                <a:latin typeface="Arial" panose="020B0604020202020204" pitchFamily="34" charset="0"/>
                <a:cs typeface="Arial" panose="020B0604020202020204" pitchFamily="34" charset="0"/>
              </a:rPr>
              <a:t>GPT-4V-aided Evaluation</a:t>
            </a:r>
            <a:endParaRPr lang="en-US" altLang="zh-CN" sz="30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210050" y="6433820"/>
            <a:ext cx="4064000" cy="37973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4558665" y="1965960"/>
            <a:ext cx="622427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/>
              <a:t>Q:What kind of place might be in this image?</a:t>
            </a:r>
            <a:endParaRPr lang="en-US" altLang="zh-CN" sz="1400" b="1"/>
          </a:p>
        </p:txBody>
      </p:sp>
      <p:pic>
        <p:nvPicPr>
          <p:cNvPr id="11" name="图片 10" descr="baby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975" y="2895600"/>
            <a:ext cx="3394075" cy="225425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4636135" y="2376170"/>
            <a:ext cx="684974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/>
              <a:t>LLaVA1.5:	                                                           Accuracy:6        Detaildness:6</a:t>
            </a:r>
            <a:endParaRPr lang="en-US" altLang="zh-CN" sz="1400"/>
          </a:p>
        </p:txBody>
      </p:sp>
      <p:sp>
        <p:nvSpPr>
          <p:cNvPr id="14" name="文本框 13"/>
          <p:cNvSpPr txBox="1"/>
          <p:nvPr/>
        </p:nvSpPr>
        <p:spPr>
          <a:xfrm>
            <a:off x="4639310" y="4534535"/>
            <a:ext cx="676973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>
                <a:sym typeface="+mn-ea"/>
              </a:rPr>
              <a:t>LLaVA1.5-MARINE: </a:t>
            </a:r>
            <a:r>
              <a:rPr lang="en-US" altLang="zh-CN" sz="1400">
                <a:sym typeface="+mn-ea"/>
              </a:rPr>
              <a:t>    	                      Accuracy:</a:t>
            </a:r>
            <a:r>
              <a:rPr lang="en-US" altLang="zh-CN" sz="1400" b="1">
                <a:solidFill>
                  <a:srgbClr val="116CEE"/>
                </a:solidFill>
                <a:sym typeface="+mn-ea"/>
              </a:rPr>
              <a:t>7</a:t>
            </a:r>
            <a:r>
              <a:rPr lang="en-US" altLang="zh-CN" sz="1400">
                <a:sym typeface="+mn-ea"/>
              </a:rPr>
              <a:t>        Detaildness:</a:t>
            </a:r>
            <a:r>
              <a:rPr lang="en-US" altLang="zh-CN" sz="1400" b="1">
                <a:solidFill>
                  <a:srgbClr val="116CEE"/>
                </a:solidFill>
                <a:sym typeface="+mn-ea"/>
              </a:rPr>
              <a:t>6</a:t>
            </a:r>
            <a:r>
              <a:rPr lang="en-US" altLang="zh-CN" sz="1400">
                <a:sym typeface="+mn-ea"/>
              </a:rPr>
              <a:t> </a:t>
            </a:r>
            <a:endParaRPr lang="en-US" altLang="zh-CN" sz="1400">
              <a:sym typeface="+mn-ea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4634865" y="2717800"/>
            <a:ext cx="6769735" cy="9531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1400" b="1">
                <a:sym typeface="+mn-ea"/>
              </a:rPr>
              <a:t>Accuracy:</a:t>
            </a:r>
            <a:r>
              <a:rPr lang="en-US" altLang="zh-CN" sz="1400">
                <a:sym typeface="+mn-ea"/>
              </a:rPr>
              <a:t> Assistant 1 describes a "sandy beach," which isn't visible in the provided image, so that is a hallucination. The rest of the description is accurate, noting the clear blue lagoon, rocky outcrops, and the presence of boats and a seagull. </a:t>
            </a:r>
            <a:endParaRPr lang="en-US" altLang="zh-CN" sz="1400">
              <a:sym typeface="+mn-ea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4639310" y="3599815"/>
            <a:ext cx="6768465" cy="737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1400" b="1">
                <a:sym typeface="+mn-ea"/>
              </a:rPr>
              <a:t>Detailedness:</a:t>
            </a:r>
            <a:r>
              <a:rPr lang="en-US" altLang="zh-CN" sz="1400">
                <a:sym typeface="+mn-ea"/>
              </a:rPr>
              <a:t> Assistant 1 provides a more imaginative and detailed description of the area's potential for recreational activities, which is not directly observable but is a reasonable inference based on the presence of boats and the seagull. </a:t>
            </a:r>
            <a:endParaRPr lang="en-US" altLang="zh-CN" sz="1400">
              <a:sym typeface="+mn-ea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4636770" y="4852035"/>
            <a:ext cx="6769735" cy="737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1400" b="1">
                <a:sym typeface="+mn-ea"/>
              </a:rPr>
              <a:t>Accuracy: </a:t>
            </a:r>
            <a:r>
              <a:rPr lang="en-US" altLang="zh-CN" sz="1400">
                <a:sym typeface="+mn-ea"/>
              </a:rPr>
              <a:t>Assistant 2 avoids the hallucination about the sandy beach but is less specific about the type of coastal area, only suggesting it "could be a beach or a harbor." </a:t>
            </a:r>
            <a:endParaRPr lang="en-US" altLang="zh-CN" sz="1400">
              <a:sym typeface="+mn-ea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4639310" y="5515610"/>
            <a:ext cx="6770370" cy="737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1400" b="1">
                <a:sym typeface="+mn-ea"/>
              </a:rPr>
              <a:t>Detailedness: </a:t>
            </a:r>
            <a:r>
              <a:rPr lang="en-US" altLang="zh-CN" sz="1400">
                <a:sym typeface="+mn-ea"/>
              </a:rPr>
              <a:t>Assistant 2 provides fewer details, mainly focusing on the observable elements like the rocky shoreline and the bird but does not extrapolate much beyond what is visible. </a:t>
            </a:r>
            <a:endParaRPr lang="en-US" altLang="zh-CN" sz="1400">
              <a:sym typeface="+mn-ea"/>
            </a:endParaRPr>
          </a:p>
        </p:txBody>
      </p:sp>
      <p:cxnSp>
        <p:nvCxnSpPr>
          <p:cNvPr id="23" name="直接连接符 22"/>
          <p:cNvCxnSpPr/>
          <p:nvPr/>
        </p:nvCxnSpPr>
        <p:spPr>
          <a:xfrm>
            <a:off x="4558665" y="2433320"/>
            <a:ext cx="0" cy="190373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2" name="图片 1" descr="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975" y="2895600"/>
            <a:ext cx="3394075" cy="2545715"/>
          </a:xfrm>
          <a:prstGeom prst="rect">
            <a:avLst/>
          </a:prstGeom>
        </p:spPr>
      </p:pic>
      <p:cxnSp>
        <p:nvCxnSpPr>
          <p:cNvPr id="4" name="直接连接符 3"/>
          <p:cNvCxnSpPr/>
          <p:nvPr/>
        </p:nvCxnSpPr>
        <p:spPr>
          <a:xfrm>
            <a:off x="4560570" y="4534535"/>
            <a:ext cx="0" cy="1903730"/>
          </a:xfrm>
          <a:prstGeom prst="line">
            <a:avLst/>
          </a:prstGeom>
          <a:ln w="28575">
            <a:solidFill>
              <a:srgbClr val="116CEE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5" name="文本框 24"/>
          <p:cNvSpPr txBox="1"/>
          <p:nvPr/>
        </p:nvSpPr>
        <p:spPr>
          <a:xfrm>
            <a:off x="614045" y="5589270"/>
            <a:ext cx="366395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>
                <a:latin typeface="Arial" panose="020B0604020202020204" pitchFamily="34" charset="0"/>
                <a:cs typeface="Arial" panose="020B0604020202020204" pitchFamily="34" charset="0"/>
              </a:rPr>
              <a:t>Fig 15. GPT-4V-aided evaluation Question type 2</a:t>
            </a:r>
            <a:endParaRPr lang="en-US" altLang="zh-CN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 idx="2"/>
            <p:custDataLst>
              <p:tags r:id="rId1"/>
            </p:custDataLst>
          </p:nvPr>
        </p:nvSpPr>
        <p:spPr>
          <a:xfrm>
            <a:off x="1576070" y="2658110"/>
            <a:ext cx="9039860" cy="770890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zh-CN" sz="4800">
                <a:latin typeface="Arial" panose="020B0604020202020204" pitchFamily="34" charset="0"/>
                <a:cs typeface="Arial" panose="020B0604020202020204" pitchFamily="34" charset="0"/>
              </a:rPr>
              <a:t>Thanks for your Attention</a:t>
            </a:r>
            <a:endParaRPr lang="en-US" altLang="zh-CN" sz="4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940300" y="3838575"/>
            <a:ext cx="23120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2024-04-25</a:t>
            </a:r>
            <a:endParaRPr lang="en-US" b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流程图: 联系 7"/>
          <p:cNvSpPr/>
          <p:nvPr>
            <p:custDataLst>
              <p:tags r:id="rId1"/>
            </p:custDataLst>
          </p:nvPr>
        </p:nvSpPr>
        <p:spPr>
          <a:xfrm>
            <a:off x="1375410" y="1788160"/>
            <a:ext cx="676275" cy="676275"/>
          </a:xfrm>
          <a:prstGeom prst="flowChartConnector">
            <a:avLst/>
          </a:prstGeom>
          <a:solidFill>
            <a:srgbClr val="116CEE"/>
          </a:solidFill>
          <a:ln>
            <a:noFill/>
            <a:prstDash val="solid"/>
          </a:ln>
          <a:effectLst>
            <a:outerShdw blurRad="203200" dist="101600" dir="8100000" algn="tr" rotWithShape="0">
              <a:srgbClr val="FF5DA9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50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altLang="zh-CN" sz="25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流程图: 联系 8"/>
          <p:cNvSpPr/>
          <p:nvPr>
            <p:custDataLst>
              <p:tags r:id="rId2"/>
            </p:custDataLst>
          </p:nvPr>
        </p:nvSpPr>
        <p:spPr>
          <a:xfrm>
            <a:off x="1375410" y="3199130"/>
            <a:ext cx="676275" cy="676275"/>
          </a:xfrm>
          <a:prstGeom prst="flowChartConnector">
            <a:avLst/>
          </a:prstGeom>
          <a:solidFill>
            <a:srgbClr val="116CEE"/>
          </a:solidFill>
          <a:ln>
            <a:noFill/>
            <a:prstDash val="solid"/>
          </a:ln>
          <a:effectLst>
            <a:outerShdw blurRad="203200" dist="101600" dir="8100000" algn="tr" rotWithShape="0">
              <a:srgbClr val="FF5DA9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50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altLang="zh-CN" sz="25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流程图: 联系 9"/>
          <p:cNvSpPr/>
          <p:nvPr>
            <p:custDataLst>
              <p:tags r:id="rId3"/>
            </p:custDataLst>
          </p:nvPr>
        </p:nvSpPr>
        <p:spPr>
          <a:xfrm>
            <a:off x="1375410" y="4610100"/>
            <a:ext cx="676275" cy="676275"/>
          </a:xfrm>
          <a:prstGeom prst="flowChartConnector">
            <a:avLst/>
          </a:prstGeom>
          <a:solidFill>
            <a:srgbClr val="116CEE"/>
          </a:solidFill>
          <a:ln>
            <a:noFill/>
            <a:prstDash val="solid"/>
          </a:ln>
          <a:effectLst>
            <a:outerShdw blurRad="203200" dist="101600" dir="8100000" algn="tr" rotWithShape="0">
              <a:srgbClr val="FF5DA9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50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en-US" altLang="zh-CN" sz="25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文本框 10"/>
          <p:cNvSpPr txBox="1"/>
          <p:nvPr>
            <p:custDataLst>
              <p:tags r:id="rId4"/>
            </p:custDataLst>
          </p:nvPr>
        </p:nvSpPr>
        <p:spPr>
          <a:xfrm>
            <a:off x="2746375" y="1864995"/>
            <a:ext cx="40640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>
                <a:latin typeface="Arial" panose="020B0604020202020204" pitchFamily="34" charset="0"/>
                <a:cs typeface="Arial" panose="020B0604020202020204" pitchFamily="34" charset="0"/>
              </a:rPr>
              <a:t>LVLM  Hallucination</a:t>
            </a:r>
            <a:endParaRPr lang="en-US" altLang="zh-CN" sz="28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文本框 11"/>
          <p:cNvSpPr txBox="1"/>
          <p:nvPr>
            <p:custDataLst>
              <p:tags r:id="rId5"/>
            </p:custDataLst>
          </p:nvPr>
        </p:nvSpPr>
        <p:spPr>
          <a:xfrm>
            <a:off x="2746375" y="3276600"/>
            <a:ext cx="40640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>
                <a:latin typeface="Arial" panose="020B0604020202020204" pitchFamily="34" charset="0"/>
                <a:cs typeface="Arial" panose="020B0604020202020204" pitchFamily="34" charset="0"/>
              </a:rPr>
              <a:t>MARINE</a:t>
            </a:r>
            <a:endParaRPr lang="en-US" altLang="zh-CN" sz="28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文本框 12"/>
          <p:cNvSpPr txBox="1"/>
          <p:nvPr>
            <p:custDataLst>
              <p:tags r:id="rId6"/>
            </p:custDataLst>
          </p:nvPr>
        </p:nvSpPr>
        <p:spPr>
          <a:xfrm>
            <a:off x="2746375" y="4688205"/>
            <a:ext cx="40640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>
                <a:latin typeface="Arial" panose="020B0604020202020204" pitchFamily="34" charset="0"/>
                <a:cs typeface="Arial" panose="020B0604020202020204" pitchFamily="34" charset="0"/>
              </a:rPr>
              <a:t>Replication Details</a:t>
            </a:r>
            <a:endParaRPr lang="en-US" altLang="zh-CN" sz="28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文本占位符 3"/>
          <p:cNvSpPr>
            <a:spLocks noGrp="1"/>
          </p:cNvSpPr>
          <p:nvPr>
            <p:custDataLst>
              <p:tags r:id="rId7"/>
            </p:custDataLst>
          </p:nvPr>
        </p:nvSpPr>
        <p:spPr>
          <a:xfrm>
            <a:off x="722630" y="697865"/>
            <a:ext cx="3606165" cy="277495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normAutofit/>
          </a:bodyPr>
          <a:lstStyle>
            <a:lvl1pPr marL="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buClrTx/>
              <a:buSzTx/>
              <a:buFontTx/>
              <a:buNone/>
              <a:defRPr kumimoji="0" lang="en-US" altLang="zh-CN" sz="2400" b="1" i="0" u="none" strike="noStrike" kern="1200" cap="none" spc="0" normalizeH="0" baseline="0" noProof="1" dirty="0" smtClean="0">
                <a:ln>
                  <a:noFill/>
                  <a:prstDash val="sysDot"/>
                </a:ln>
                <a:solidFill>
                  <a:schemeClr val="accent1"/>
                </a:solidFill>
                <a:uFillTx/>
                <a:latin typeface="+mj-ea"/>
                <a:ea typeface="+mj-ea"/>
                <a:cs typeface="MiSans Heavy" panose="00000A00000000000000" charset="-122"/>
                <a:sym typeface="+mn-ea"/>
              </a:defRPr>
            </a:lvl1pPr>
            <a:lvl2pPr marL="685800" marR="0" indent="-22860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  <a:cs typeface="+mn-cs"/>
              </a:defRPr>
            </a:lvl2pPr>
            <a:lvl3pPr marL="1143000" marR="0" indent="-22860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  <a:cs typeface="+mn-cs"/>
              </a:defRPr>
            </a:lvl3pPr>
            <a:lvl4pPr marL="1600200" marR="0" indent="-22860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  <a:cs typeface="+mn-cs"/>
              </a:defRPr>
            </a:lvl4pPr>
            <a:lvl5pPr marL="2057400" marR="0" indent="-22860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sz="1600">
                <a:solidFill>
                  <a:srgbClr val="116CEE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Paper Replicating</a:t>
            </a:r>
            <a:endParaRPr sz="1600">
              <a:solidFill>
                <a:srgbClr val="116CEE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</p:spTree>
    <p:custDataLst>
      <p:tags r:id="rId8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3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722630" y="697865"/>
            <a:ext cx="3606165" cy="277495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normAutofit/>
          </a:bodyPr>
          <a:lstStyle>
            <a:lvl1pPr marL="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buClrTx/>
              <a:buSzTx/>
              <a:buFontTx/>
              <a:buNone/>
              <a:defRPr kumimoji="0" lang="en-US" altLang="zh-CN" sz="2400" b="1" i="0" u="none" strike="noStrike" kern="1200" cap="none" spc="0" normalizeH="0" baseline="0" noProof="1" dirty="0" smtClean="0">
                <a:ln>
                  <a:noFill/>
                  <a:prstDash val="sysDot"/>
                </a:ln>
                <a:solidFill>
                  <a:schemeClr val="accent1"/>
                </a:solidFill>
                <a:uFillTx/>
                <a:latin typeface="+mj-ea"/>
                <a:ea typeface="+mj-ea"/>
                <a:cs typeface="MiSans Heavy" panose="00000A00000000000000" charset="-122"/>
                <a:sym typeface="+mn-ea"/>
              </a:defRPr>
            </a:lvl1pPr>
            <a:lvl2pPr marL="685800" marR="0" indent="-22860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  <a:cs typeface="+mn-cs"/>
              </a:defRPr>
            </a:lvl2pPr>
            <a:lvl3pPr marL="1143000" marR="0" indent="-22860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  <a:cs typeface="+mn-cs"/>
              </a:defRPr>
            </a:lvl3pPr>
            <a:lvl4pPr marL="1600200" marR="0" indent="-22860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  <a:cs typeface="+mn-cs"/>
              </a:defRPr>
            </a:lvl4pPr>
            <a:lvl5pPr marL="2057400" marR="0" indent="-22860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sz="1600">
                <a:solidFill>
                  <a:srgbClr val="116CEE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LVLMs Hallucination</a:t>
            </a:r>
            <a:endParaRPr sz="1600">
              <a:solidFill>
                <a:srgbClr val="116CEE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22630" y="1308735"/>
            <a:ext cx="10681335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000" b="1">
                <a:solidFill>
                  <a:srgbClr val="116C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r>
              <a:rPr lang="en-US" altLang="zh-CN" sz="3000" b="1">
                <a:latin typeface="Arial" panose="020B0604020202020204" pitchFamily="34" charset="0"/>
                <a:cs typeface="Arial" panose="020B0604020202020204" pitchFamily="34" charset="0"/>
              </a:rPr>
              <a:t>arge </a:t>
            </a:r>
            <a:r>
              <a:rPr lang="en-US" altLang="zh-CN" sz="3000" b="1">
                <a:solidFill>
                  <a:srgbClr val="116C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r>
              <a:rPr lang="en-US" altLang="zh-CN" sz="3000" b="1">
                <a:latin typeface="Arial" panose="020B0604020202020204" pitchFamily="34" charset="0"/>
                <a:cs typeface="Arial" panose="020B0604020202020204" pitchFamily="34" charset="0"/>
              </a:rPr>
              <a:t>ision </a:t>
            </a:r>
            <a:r>
              <a:rPr lang="en-US" altLang="zh-CN" sz="3000" b="1">
                <a:solidFill>
                  <a:srgbClr val="116C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r>
              <a:rPr lang="en-US" altLang="zh-CN" sz="3000" b="1">
                <a:latin typeface="Arial" panose="020B0604020202020204" pitchFamily="34" charset="0"/>
                <a:cs typeface="Arial" panose="020B0604020202020204" pitchFamily="34" charset="0"/>
              </a:rPr>
              <a:t>anguage </a:t>
            </a:r>
            <a:r>
              <a:rPr lang="en-US" altLang="zh-CN" sz="3000" b="1">
                <a:solidFill>
                  <a:srgbClr val="116C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n-US" altLang="zh-CN" sz="3000" b="1">
                <a:latin typeface="Arial" panose="020B0604020202020204" pitchFamily="34" charset="0"/>
                <a:cs typeface="Arial" panose="020B0604020202020204" pitchFamily="34" charset="0"/>
              </a:rPr>
              <a:t>odels Hallucination</a:t>
            </a:r>
            <a:endParaRPr lang="en-US" altLang="zh-CN" sz="30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文本框 13"/>
          <p:cNvSpPr txBox="1"/>
          <p:nvPr>
            <p:custDataLst>
              <p:tags r:id="rId2"/>
            </p:custDataLst>
          </p:nvPr>
        </p:nvSpPr>
        <p:spPr>
          <a:xfrm>
            <a:off x="722630" y="2628265"/>
            <a:ext cx="7386320" cy="2630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200">
                <a:latin typeface="Arial" panose="020B0604020202020204" pitchFamily="34" charset="0"/>
                <a:cs typeface="Arial" panose="020B0604020202020204" pitchFamily="34" charset="0"/>
              </a:rPr>
              <a:t>Large vision language model</a:t>
            </a:r>
            <a:endParaRPr lang="en-US" sz="2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>
                <a:latin typeface="Arial" panose="020B0604020202020204" pitchFamily="34" charset="0"/>
                <a:cs typeface="Arial" panose="020B0604020202020204" pitchFamily="34" charset="0"/>
              </a:rPr>
              <a:t>Visual encoder</a:t>
            </a:r>
            <a:endParaRPr lang="en-US" sz="2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>
                <a:latin typeface="Arial" panose="020B0604020202020204" pitchFamily="34" charset="0"/>
                <a:cs typeface="Arial" panose="020B0604020202020204" pitchFamily="34" charset="0"/>
              </a:rPr>
              <a:t>Projection layer</a:t>
            </a:r>
            <a:endParaRPr lang="en-US" sz="2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>
                <a:latin typeface="Arial" panose="020B0604020202020204" pitchFamily="34" charset="0"/>
                <a:cs typeface="Arial" panose="020B0604020202020204" pitchFamily="34" charset="0"/>
              </a:rPr>
              <a:t>LLM for generating purpose</a:t>
            </a:r>
            <a:endParaRPr lang="en-US" sz="2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lvl="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200">
                <a:latin typeface="Arial" panose="020B0604020202020204" pitchFamily="34" charset="0"/>
                <a:cs typeface="Arial" panose="020B0604020202020204" pitchFamily="34" charset="0"/>
              </a:rPr>
              <a:t>Arising hallcination safety issues</a:t>
            </a:r>
            <a:endParaRPr lang="en-US" sz="2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6758940" y="5528945"/>
            <a:ext cx="366395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>
                <a:latin typeface="Arial" panose="020B0604020202020204" pitchFamily="34" charset="0"/>
                <a:cs typeface="Arial" panose="020B0604020202020204" pitchFamily="34" charset="0"/>
              </a:rPr>
              <a:t>Fig 1. LVLMs Hallucination</a:t>
            </a:r>
            <a:endParaRPr lang="en-US" altLang="zh-CN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7865" y="2486025"/>
            <a:ext cx="5626100" cy="291465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>
            <p:custDataLst>
              <p:tags r:id="rId1"/>
            </p:custDataLst>
          </p:nvPr>
        </p:nvSpPr>
        <p:spPr>
          <a:xfrm>
            <a:off x="6472555" y="5633720"/>
            <a:ext cx="455930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>
                <a:latin typeface="Arial" panose="020B0604020202020204" pitchFamily="34" charset="0"/>
                <a:cs typeface="Arial" panose="020B0604020202020204" pitchFamily="34" charset="0"/>
              </a:rPr>
              <a:t>Fig 2. Post-generation correction</a:t>
            </a:r>
            <a:endParaRPr lang="en-US" altLang="zh-CN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22630" y="1308735"/>
            <a:ext cx="10681335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000" b="1">
                <a:latin typeface="Arial" panose="020B0604020202020204" pitchFamily="34" charset="0"/>
                <a:cs typeface="Arial" panose="020B0604020202020204" pitchFamily="34" charset="0"/>
              </a:rPr>
              <a:t>Attempts in Mitigating Hallucination</a:t>
            </a:r>
            <a:endParaRPr lang="en-US" altLang="zh-CN" sz="30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文本框 13"/>
          <p:cNvSpPr txBox="1"/>
          <p:nvPr>
            <p:custDataLst>
              <p:tags r:id="rId2"/>
            </p:custDataLst>
          </p:nvPr>
        </p:nvSpPr>
        <p:spPr>
          <a:xfrm>
            <a:off x="722630" y="2357120"/>
            <a:ext cx="6471285" cy="3138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200">
                <a:latin typeface="Arial" panose="020B0604020202020204" pitchFamily="34" charset="0"/>
                <a:cs typeface="Arial" panose="020B0604020202020204" pitchFamily="34" charset="0"/>
              </a:rPr>
              <a:t>Finetuning on high-quality datasets</a:t>
            </a:r>
            <a:endParaRPr lang="en-US" sz="2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>
                <a:latin typeface="Arial" panose="020B0604020202020204" pitchFamily="34" charset="0"/>
                <a:cs typeface="Arial" panose="020B0604020202020204" pitchFamily="34" charset="0"/>
              </a:rPr>
              <a:t>Human &amp; computation costs</a:t>
            </a:r>
            <a:endParaRPr lang="en-US" sz="2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>
                <a:latin typeface="Arial" panose="020B0604020202020204" pitchFamily="34" charset="0"/>
                <a:cs typeface="Arial" panose="020B0604020202020204" pitchFamily="34" charset="0"/>
              </a:rPr>
              <a:t>Overfitting annotation</a:t>
            </a:r>
            <a:endParaRPr lang="en-US" sz="2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lvl="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200">
                <a:latin typeface="Arial" panose="020B0604020202020204" pitchFamily="34" charset="0"/>
                <a:cs typeface="Arial" panose="020B0604020202020204" pitchFamily="34" charset="0"/>
              </a:rPr>
              <a:t>Post-generation correction</a:t>
            </a:r>
            <a:endParaRPr lang="en-US" sz="2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>
                <a:latin typeface="Arial" panose="020B0604020202020204" pitchFamily="34" charset="0"/>
                <a:cs typeface="Arial" panose="020B0604020202020204" pitchFamily="34" charset="0"/>
              </a:rPr>
              <a:t>Prompt contamination</a:t>
            </a:r>
            <a:endParaRPr lang="en-US" sz="2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>
                <a:latin typeface="Arial" panose="020B0604020202020204" pitchFamily="34" charset="0"/>
                <a:cs typeface="Arial" panose="020B0604020202020204" pitchFamily="34" charset="0"/>
              </a:rPr>
              <a:t>Introduce new hallucination</a:t>
            </a:r>
            <a:endParaRPr lang="en-US" sz="2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文本占位符 3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722630" y="697865"/>
            <a:ext cx="3606165" cy="277495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normAutofit/>
          </a:bodyPr>
          <a:lstStyle>
            <a:lvl1pPr marL="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buClrTx/>
              <a:buSzTx/>
              <a:buFontTx/>
              <a:buNone/>
              <a:defRPr kumimoji="0" lang="en-US" altLang="zh-CN" sz="2400" b="1" i="0" u="none" strike="noStrike" kern="1200" cap="none" spc="0" normalizeH="0" baseline="0" noProof="1" dirty="0" smtClean="0">
                <a:ln>
                  <a:noFill/>
                  <a:prstDash val="sysDot"/>
                </a:ln>
                <a:solidFill>
                  <a:schemeClr val="accent1"/>
                </a:solidFill>
                <a:uFillTx/>
                <a:latin typeface="+mj-ea"/>
                <a:ea typeface="+mj-ea"/>
                <a:cs typeface="MiSans Heavy" panose="00000A00000000000000" charset="-122"/>
                <a:sym typeface="+mn-ea"/>
              </a:defRPr>
            </a:lvl1pPr>
            <a:lvl2pPr marL="685800" marR="0" indent="-22860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  <a:cs typeface="+mn-cs"/>
              </a:defRPr>
            </a:lvl2pPr>
            <a:lvl3pPr marL="1143000" marR="0" indent="-22860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  <a:cs typeface="+mn-cs"/>
              </a:defRPr>
            </a:lvl3pPr>
            <a:lvl4pPr marL="1600200" marR="0" indent="-22860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  <a:cs typeface="+mn-cs"/>
              </a:defRPr>
            </a:lvl4pPr>
            <a:lvl5pPr marL="2057400" marR="0" indent="-22860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sz="1600">
                <a:solidFill>
                  <a:srgbClr val="116CEE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LVLMs Hallucination</a:t>
            </a:r>
            <a:endParaRPr sz="1600">
              <a:solidFill>
                <a:srgbClr val="116CEE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9120" y="2426335"/>
            <a:ext cx="6186805" cy="300037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3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722630" y="697865"/>
            <a:ext cx="3606165" cy="277495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normAutofit/>
          </a:bodyPr>
          <a:lstStyle>
            <a:lvl1pPr marL="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buClrTx/>
              <a:buSzTx/>
              <a:buFontTx/>
              <a:buNone/>
              <a:defRPr kumimoji="0" lang="en-US" altLang="zh-CN" sz="2400" b="1" i="0" u="none" strike="noStrike" kern="1200" cap="none" spc="0" normalizeH="0" baseline="0" noProof="1" dirty="0" smtClean="0">
                <a:ln>
                  <a:noFill/>
                  <a:prstDash val="sysDot"/>
                </a:ln>
                <a:solidFill>
                  <a:schemeClr val="accent1"/>
                </a:solidFill>
                <a:uFillTx/>
                <a:latin typeface="+mj-ea"/>
                <a:ea typeface="+mj-ea"/>
                <a:cs typeface="MiSans Heavy" panose="00000A00000000000000" charset="-122"/>
                <a:sym typeface="+mn-ea"/>
              </a:defRPr>
            </a:lvl1pPr>
            <a:lvl2pPr marL="685800" marR="0" indent="-22860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  <a:cs typeface="+mn-cs"/>
              </a:defRPr>
            </a:lvl2pPr>
            <a:lvl3pPr marL="1143000" marR="0" indent="-22860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  <a:cs typeface="+mn-cs"/>
              </a:defRPr>
            </a:lvl3pPr>
            <a:lvl4pPr marL="1600200" marR="0" indent="-22860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  <a:cs typeface="+mn-cs"/>
              </a:defRPr>
            </a:lvl4pPr>
            <a:lvl5pPr marL="2057400" marR="0" indent="-22860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sz="1600">
                <a:solidFill>
                  <a:srgbClr val="116CEE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MARINE</a:t>
            </a:r>
            <a:endParaRPr sz="1600">
              <a:solidFill>
                <a:srgbClr val="116CEE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22630" y="1308735"/>
            <a:ext cx="10681335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000" b="1">
                <a:solidFill>
                  <a:srgbClr val="116C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n-US" altLang="zh-CN" sz="3000" b="1">
                <a:latin typeface="Arial" panose="020B0604020202020204" pitchFamily="34" charset="0"/>
                <a:cs typeface="Arial" panose="020B0604020202020204" pitchFamily="34" charset="0"/>
              </a:rPr>
              <a:t>itigating hallucin</a:t>
            </a:r>
            <a:r>
              <a:rPr lang="en-US" altLang="zh-CN" sz="3000" b="1">
                <a:solidFill>
                  <a:srgbClr val="116C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altLang="zh-CN" sz="3000" b="1">
                <a:latin typeface="Arial" panose="020B0604020202020204" pitchFamily="34" charset="0"/>
                <a:cs typeface="Arial" panose="020B0604020202020204" pitchFamily="34" charset="0"/>
              </a:rPr>
              <a:t>tion via classifie</a:t>
            </a:r>
            <a:r>
              <a:rPr lang="en-US" altLang="zh-CN" sz="3000" b="1">
                <a:solidFill>
                  <a:srgbClr val="116C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lang="en-US" altLang="zh-CN" sz="3000" b="1">
                <a:latin typeface="Arial" panose="020B0604020202020204" pitchFamily="34" charset="0"/>
                <a:cs typeface="Arial" panose="020B0604020202020204" pitchFamily="34" charset="0"/>
              </a:rPr>
              <a:t>-Free gu</a:t>
            </a:r>
            <a:r>
              <a:rPr lang="en-US" altLang="zh-CN" sz="3000" b="1">
                <a:solidFill>
                  <a:srgbClr val="116C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altLang="zh-CN" sz="3000" b="1">
                <a:latin typeface="Arial" panose="020B0604020202020204" pitchFamily="34" charset="0"/>
                <a:cs typeface="Arial" panose="020B0604020202020204" pitchFamily="34" charset="0"/>
              </a:rPr>
              <a:t>da</a:t>
            </a:r>
            <a:r>
              <a:rPr lang="en-US" altLang="zh-CN" sz="3000" b="1">
                <a:solidFill>
                  <a:srgbClr val="116C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altLang="zh-CN" sz="3000" b="1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altLang="zh-CN" sz="3000" b="1">
                <a:solidFill>
                  <a:srgbClr val="116C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en-US" altLang="zh-CN" sz="3000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zh-CN" sz="30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文本框 13"/>
          <p:cNvSpPr txBox="1"/>
          <p:nvPr>
            <p:custDataLst>
              <p:tags r:id="rId2"/>
            </p:custDataLst>
          </p:nvPr>
        </p:nvSpPr>
        <p:spPr>
          <a:xfrm>
            <a:off x="798830" y="2449830"/>
            <a:ext cx="4042410" cy="3138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>
                <a:latin typeface="Arial" panose="020B0604020202020204" pitchFamily="34" charset="0"/>
                <a:cs typeface="Arial" panose="020B0604020202020204" pitchFamily="34" charset="0"/>
              </a:rPr>
              <a:t>Mitigate hallucination in</a:t>
            </a:r>
            <a:endParaRPr lang="en-US" sz="2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>
                <a:latin typeface="Arial" panose="020B0604020202020204" pitchFamily="34" charset="0"/>
                <a:cs typeface="Arial" panose="020B0604020202020204" pitchFamily="34" charset="0"/>
              </a:rPr>
              <a:t>Visual Encoder</a:t>
            </a:r>
            <a:endParaRPr lang="en-US" sz="2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>
                <a:latin typeface="Arial" panose="020B0604020202020204" pitchFamily="34" charset="0"/>
                <a:cs typeface="Arial" panose="020B0604020202020204" pitchFamily="34" charset="0"/>
              </a:rPr>
              <a:t>Projection layer</a:t>
            </a:r>
            <a:endParaRPr lang="en-US" sz="2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>
                <a:latin typeface="Arial" panose="020B0604020202020204" pitchFamily="34" charset="0"/>
                <a:cs typeface="Arial" panose="020B0604020202020204" pitchFamily="34" charset="0"/>
              </a:rPr>
              <a:t>Object Grounding Features as Guidance</a:t>
            </a:r>
            <a:endParaRPr lang="en-US" sz="2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>
                <a:latin typeface="Arial" panose="020B0604020202020204" pitchFamily="34" charset="0"/>
                <a:cs typeface="Arial" panose="020B0604020202020204" pitchFamily="34" charset="0"/>
              </a:rPr>
              <a:t>Guided Text Generation</a:t>
            </a:r>
            <a:endParaRPr lang="en-US" sz="2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文本框 16"/>
          <p:cNvSpPr txBox="1"/>
          <p:nvPr>
            <p:custDataLst>
              <p:tags r:id="rId3"/>
            </p:custDataLst>
          </p:nvPr>
        </p:nvSpPr>
        <p:spPr>
          <a:xfrm>
            <a:off x="6563995" y="5678170"/>
            <a:ext cx="366395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>
                <a:latin typeface="Arial" panose="020B0604020202020204" pitchFamily="34" charset="0"/>
                <a:cs typeface="Arial" panose="020B0604020202020204" pitchFamily="34" charset="0"/>
              </a:rPr>
              <a:t>Fig 3. MARINE Architecture</a:t>
            </a:r>
            <a:endParaRPr lang="en-US" altLang="zh-CN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210050" y="6433820"/>
            <a:ext cx="4064000" cy="37973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8360" y="2701925"/>
            <a:ext cx="6967855" cy="263398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3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722630" y="697865"/>
            <a:ext cx="3606165" cy="277495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normAutofit/>
          </a:bodyPr>
          <a:lstStyle>
            <a:lvl1pPr marL="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buClrTx/>
              <a:buSzTx/>
              <a:buFontTx/>
              <a:buNone/>
              <a:defRPr kumimoji="0" lang="en-US" altLang="zh-CN" sz="2400" b="1" i="0" u="none" strike="noStrike" kern="1200" cap="none" spc="0" normalizeH="0" baseline="0" noProof="1" dirty="0" smtClean="0">
                <a:ln>
                  <a:noFill/>
                  <a:prstDash val="sysDot"/>
                </a:ln>
                <a:solidFill>
                  <a:schemeClr val="accent1"/>
                </a:solidFill>
                <a:uFillTx/>
                <a:latin typeface="+mj-ea"/>
                <a:ea typeface="+mj-ea"/>
                <a:cs typeface="MiSans Heavy" panose="00000A00000000000000" charset="-122"/>
                <a:sym typeface="+mn-ea"/>
              </a:defRPr>
            </a:lvl1pPr>
            <a:lvl2pPr marL="685800" marR="0" indent="-22860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  <a:cs typeface="+mn-cs"/>
              </a:defRPr>
            </a:lvl2pPr>
            <a:lvl3pPr marL="1143000" marR="0" indent="-22860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  <a:cs typeface="+mn-cs"/>
              </a:defRPr>
            </a:lvl3pPr>
            <a:lvl4pPr marL="1600200" marR="0" indent="-22860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  <a:cs typeface="+mn-cs"/>
              </a:defRPr>
            </a:lvl4pPr>
            <a:lvl5pPr marL="2057400" marR="0" indent="-22860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sz="1600">
                <a:solidFill>
                  <a:srgbClr val="116CEE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MARINE</a:t>
            </a:r>
            <a:endParaRPr sz="1600">
              <a:solidFill>
                <a:srgbClr val="116CEE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22630" y="1308735"/>
            <a:ext cx="10681335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000" b="1">
                <a:latin typeface="Arial" panose="020B0604020202020204" pitchFamily="34" charset="0"/>
                <a:cs typeface="Arial" panose="020B0604020202020204" pitchFamily="34" charset="0"/>
              </a:rPr>
              <a:t>Extract Object Grounding Features as Guidance</a:t>
            </a:r>
            <a:endParaRPr lang="en-US" altLang="zh-CN" sz="30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文本框 13"/>
          <p:cNvSpPr txBox="1"/>
          <p:nvPr>
            <p:custDataLst>
              <p:tags r:id="rId2"/>
            </p:custDataLst>
          </p:nvPr>
        </p:nvSpPr>
        <p:spPr>
          <a:xfrm>
            <a:off x="722630" y="2893060"/>
            <a:ext cx="6471285" cy="2122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200">
                <a:latin typeface="Arial" panose="020B0604020202020204" pitchFamily="34" charset="0"/>
                <a:cs typeface="Arial" panose="020B0604020202020204" pitchFamily="34" charset="0"/>
              </a:rPr>
              <a:t>Extra visual features + Direct alignment</a:t>
            </a:r>
            <a:endParaRPr lang="en-US" sz="2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DEtection TRansformer</a:t>
            </a:r>
            <a:endParaRPr lang="en-US" sz="2200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MARINE-DETR &amp; MARINE-Truth</a:t>
            </a:r>
            <a:endParaRPr lang="en-US" sz="2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200">
                <a:latin typeface="Arial" panose="020B0604020202020204" pitchFamily="34" charset="0"/>
                <a:cs typeface="Arial" panose="020B0604020202020204" pitchFamily="34" charset="0"/>
              </a:rPr>
              <a:t>Classfier-free guidance prompt</a:t>
            </a:r>
            <a:endParaRPr lang="en-US" sz="2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文本框 16"/>
          <p:cNvSpPr txBox="1"/>
          <p:nvPr>
            <p:custDataLst>
              <p:tags r:id="rId3"/>
            </p:custDataLst>
          </p:nvPr>
        </p:nvSpPr>
        <p:spPr>
          <a:xfrm>
            <a:off x="7058025" y="5846445"/>
            <a:ext cx="427228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>
                <a:latin typeface="Arial" panose="020B0604020202020204" pitchFamily="34" charset="0"/>
                <a:cs typeface="Arial" panose="020B0604020202020204" pitchFamily="34" charset="0"/>
              </a:rPr>
              <a:t>Fig 4. Object Grounding Features Generation and DETR</a:t>
            </a:r>
            <a:endParaRPr lang="zh-CN" altLang="en-US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210050" y="6433820"/>
            <a:ext cx="4064000" cy="37973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1440" y="1971675"/>
            <a:ext cx="2504440" cy="208788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1293" y="3950702"/>
            <a:ext cx="5162735" cy="1833145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3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722630" y="697865"/>
            <a:ext cx="3606165" cy="277495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normAutofit/>
          </a:bodyPr>
          <a:lstStyle>
            <a:lvl1pPr marL="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buClrTx/>
              <a:buSzTx/>
              <a:buFontTx/>
              <a:buNone/>
              <a:defRPr kumimoji="0" lang="en-US" altLang="zh-CN" sz="2400" b="1" i="0" u="none" strike="noStrike" kern="1200" cap="none" spc="0" normalizeH="0" baseline="0" noProof="1" dirty="0" smtClean="0">
                <a:ln>
                  <a:noFill/>
                  <a:prstDash val="sysDot"/>
                </a:ln>
                <a:solidFill>
                  <a:schemeClr val="accent1"/>
                </a:solidFill>
                <a:uFillTx/>
                <a:latin typeface="+mj-ea"/>
                <a:ea typeface="+mj-ea"/>
                <a:cs typeface="MiSans Heavy" panose="00000A00000000000000" charset="-122"/>
                <a:sym typeface="+mn-ea"/>
              </a:defRPr>
            </a:lvl1pPr>
            <a:lvl2pPr marL="685800" marR="0" indent="-22860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  <a:cs typeface="+mn-cs"/>
              </a:defRPr>
            </a:lvl2pPr>
            <a:lvl3pPr marL="1143000" marR="0" indent="-22860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  <a:cs typeface="+mn-cs"/>
              </a:defRPr>
            </a:lvl3pPr>
            <a:lvl4pPr marL="1600200" marR="0" indent="-22860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  <a:cs typeface="+mn-cs"/>
              </a:defRPr>
            </a:lvl4pPr>
            <a:lvl5pPr marL="2057400" marR="0" indent="-22860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sz="1600">
                <a:solidFill>
                  <a:srgbClr val="116CEE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MARINE</a:t>
            </a:r>
            <a:endParaRPr sz="1600">
              <a:solidFill>
                <a:srgbClr val="116CEE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22630" y="1308735"/>
            <a:ext cx="10681335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000" b="1">
                <a:latin typeface="Arial" panose="020B0604020202020204" pitchFamily="34" charset="0"/>
                <a:cs typeface="Arial" panose="020B0604020202020204" pitchFamily="34" charset="0"/>
              </a:rPr>
              <a:t>Guided Text Generation</a:t>
            </a:r>
            <a:endParaRPr lang="en-US" altLang="zh-CN" sz="30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文本框 13"/>
          <p:cNvSpPr txBox="1"/>
          <p:nvPr>
            <p:custDataLst>
              <p:tags r:id="rId2"/>
            </p:custDataLst>
          </p:nvPr>
        </p:nvSpPr>
        <p:spPr>
          <a:xfrm>
            <a:off x="722630" y="2570480"/>
            <a:ext cx="4672965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200">
                <a:latin typeface="Arial" panose="020B0604020202020204" pitchFamily="34" charset="0"/>
                <a:cs typeface="Arial" panose="020B0604020202020204" pitchFamily="34" charset="0"/>
              </a:rPr>
              <a:t>Guidance in Generative Models</a:t>
            </a:r>
            <a:endParaRPr lang="en-US" sz="2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210050" y="6433820"/>
            <a:ext cx="4064000" cy="37973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9345" y="3168015"/>
            <a:ext cx="4339590" cy="30416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0685" y="3056255"/>
            <a:ext cx="2920365" cy="49085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32800" y="3009900"/>
            <a:ext cx="1638935" cy="53721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762635" y="4204970"/>
            <a:ext cx="6096000" cy="4298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2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Guidance with Control Strength</a:t>
            </a:r>
            <a:endParaRPr lang="en-US" altLang="en-US" sz="2200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6"/>
          <a:srcRect r="38832" b="-23855"/>
          <a:stretch>
            <a:fillRect/>
          </a:stretch>
        </p:blipFill>
        <p:spPr>
          <a:xfrm>
            <a:off x="1198245" y="4733925"/>
            <a:ext cx="5149215" cy="41211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6"/>
          <a:srcRect l="61869" t="-4198"/>
          <a:stretch>
            <a:fillRect/>
          </a:stretch>
        </p:blipFill>
        <p:spPr>
          <a:xfrm>
            <a:off x="6387465" y="4733925"/>
            <a:ext cx="3209925" cy="346710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3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722630" y="697865"/>
            <a:ext cx="3606165" cy="277495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normAutofit/>
          </a:bodyPr>
          <a:lstStyle>
            <a:lvl1pPr marL="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buClrTx/>
              <a:buSzTx/>
              <a:buFontTx/>
              <a:buNone/>
              <a:defRPr kumimoji="0" lang="en-US" altLang="zh-CN" sz="2400" b="1" i="0" u="none" strike="noStrike" kern="1200" cap="none" spc="0" normalizeH="0" baseline="0" noProof="1" dirty="0" smtClean="0">
                <a:ln>
                  <a:noFill/>
                  <a:prstDash val="sysDot"/>
                </a:ln>
                <a:solidFill>
                  <a:schemeClr val="accent1"/>
                </a:solidFill>
                <a:uFillTx/>
                <a:latin typeface="+mj-ea"/>
                <a:ea typeface="+mj-ea"/>
                <a:cs typeface="MiSans Heavy" panose="00000A00000000000000" charset="-122"/>
                <a:sym typeface="+mn-ea"/>
              </a:defRPr>
            </a:lvl1pPr>
            <a:lvl2pPr marL="685800" marR="0" indent="-22860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  <a:cs typeface="+mn-cs"/>
              </a:defRPr>
            </a:lvl2pPr>
            <a:lvl3pPr marL="1143000" marR="0" indent="-22860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  <a:cs typeface="+mn-cs"/>
              </a:defRPr>
            </a:lvl3pPr>
            <a:lvl4pPr marL="1600200" marR="0" indent="-22860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  <a:cs typeface="+mn-cs"/>
              </a:defRPr>
            </a:lvl4pPr>
            <a:lvl5pPr marL="2057400" marR="0" indent="-22860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sz="1600">
                <a:solidFill>
                  <a:srgbClr val="116CEE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MARINE</a:t>
            </a:r>
            <a:endParaRPr sz="1600">
              <a:solidFill>
                <a:srgbClr val="116CEE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210050" y="6433820"/>
            <a:ext cx="4064000" cy="37973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722630" y="1308735"/>
            <a:ext cx="10681335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000" b="1">
                <a:latin typeface="Arial" panose="020B0604020202020204" pitchFamily="34" charset="0"/>
                <a:cs typeface="Arial" panose="020B0604020202020204" pitchFamily="34" charset="0"/>
              </a:rPr>
              <a:t>Guided Text Generation</a:t>
            </a:r>
            <a:endParaRPr lang="en-US" altLang="zh-CN" sz="30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1495" y="2454275"/>
            <a:ext cx="5523865" cy="294449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630" y="2491740"/>
            <a:ext cx="4390390" cy="2976880"/>
          </a:xfrm>
          <a:prstGeom prst="rect">
            <a:avLst/>
          </a:prstGeom>
        </p:spPr>
      </p:pic>
      <p:sp>
        <p:nvSpPr>
          <p:cNvPr id="8" name="文本框 7"/>
          <p:cNvSpPr txBox="1"/>
          <p:nvPr>
            <p:custDataLst>
              <p:tags r:id="rId4"/>
            </p:custDataLst>
          </p:nvPr>
        </p:nvSpPr>
        <p:spPr>
          <a:xfrm>
            <a:off x="722630" y="5623560"/>
            <a:ext cx="366395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>
                <a:latin typeface="Arial" panose="020B0604020202020204" pitchFamily="34" charset="0"/>
                <a:cs typeface="Arial" panose="020B0604020202020204" pitchFamily="34" charset="0"/>
              </a:rPr>
              <a:t>Fig 5. Guided Text Generation</a:t>
            </a:r>
            <a:endParaRPr lang="en-US" altLang="zh-CN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6541770" y="5623560"/>
            <a:ext cx="366395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>
                <a:latin typeface="Arial" panose="020B0604020202020204" pitchFamily="34" charset="0"/>
                <a:cs typeface="Arial" panose="020B0604020202020204" pitchFamily="34" charset="0"/>
              </a:rPr>
              <a:t>Fig 6. MARINE Algorithm</a:t>
            </a:r>
            <a:endParaRPr lang="en-US" altLang="zh-CN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custDataLst>
      <p:tags r:id="rId6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3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722630" y="697865"/>
            <a:ext cx="3878580" cy="277495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normAutofit/>
          </a:bodyPr>
          <a:lstStyle>
            <a:lvl1pPr marL="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buClrTx/>
              <a:buSzTx/>
              <a:buFontTx/>
              <a:buNone/>
              <a:defRPr kumimoji="0" lang="en-US" altLang="zh-CN" sz="2400" b="1" i="0" u="none" strike="noStrike" kern="1200" cap="none" spc="0" normalizeH="0" baseline="0" noProof="1" dirty="0" smtClean="0">
                <a:ln>
                  <a:noFill/>
                  <a:prstDash val="sysDot"/>
                </a:ln>
                <a:solidFill>
                  <a:schemeClr val="accent1"/>
                </a:solidFill>
                <a:uFillTx/>
                <a:latin typeface="+mj-ea"/>
                <a:ea typeface="+mj-ea"/>
                <a:cs typeface="MiSans Heavy" panose="00000A00000000000000" charset="-122"/>
                <a:sym typeface="+mn-ea"/>
              </a:defRPr>
            </a:lvl1pPr>
            <a:lvl2pPr marL="685800" marR="0" indent="-22860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  <a:cs typeface="+mn-cs"/>
              </a:defRPr>
            </a:lvl2pPr>
            <a:lvl3pPr marL="1143000" marR="0" indent="-22860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  <a:cs typeface="+mn-cs"/>
              </a:defRPr>
            </a:lvl3pPr>
            <a:lvl4pPr marL="1600200" marR="0" indent="-22860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  <a:cs typeface="+mn-cs"/>
              </a:defRPr>
            </a:lvl4pPr>
            <a:lvl5pPr marL="2057400" marR="0" indent="-22860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sz="16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Replication Details</a:t>
            </a:r>
            <a:endParaRPr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22630" y="1308735"/>
            <a:ext cx="10681335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000" b="1" dirty="0">
                <a:latin typeface="Arial" panose="020B0604020202020204" pitchFamily="34" charset="0"/>
                <a:cs typeface="Arial" panose="020B0604020202020204" pitchFamily="34" charset="0"/>
              </a:rPr>
              <a:t>Environment &amp; Code </a:t>
            </a:r>
            <a:endParaRPr lang="en-US" altLang="zh-CN" sz="3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22630" y="2129140"/>
            <a:ext cx="5914390" cy="163121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zh-CN" sz="2000" dirty="0"/>
              <a:t>RTX 4090 24G</a:t>
            </a:r>
            <a:endParaRPr lang="en-US" altLang="zh-CN" sz="2000" dirty="0"/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zh-CN" sz="2000" dirty="0"/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zh-CN" sz="2000" dirty="0"/>
              <a:t>Python==3.9.19</a:t>
            </a:r>
            <a:endParaRPr lang="en-US" altLang="zh-CN" sz="2000" dirty="0"/>
          </a:p>
          <a:p>
            <a:endParaRPr lang="en-US" altLang="zh-CN" sz="2000" dirty="0"/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zh-CN" sz="2000" dirty="0" err="1"/>
              <a:t>PyTorch</a:t>
            </a:r>
            <a:r>
              <a:rPr lang="en-US" altLang="zh-CN" sz="2000" dirty="0"/>
              <a:t>==2.0.1+cu117</a:t>
            </a:r>
            <a:endParaRPr lang="en-US" altLang="zh-CN" sz="2000" dirty="0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550" y="3879850"/>
            <a:ext cx="2740025" cy="2498725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4898" y="1907413"/>
            <a:ext cx="6857079" cy="1764789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4873" y="3879626"/>
            <a:ext cx="6981303" cy="1972604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PLACING_PICTURE_USER_VIEWPORT" val="{&quot;height&quot;:10800,&quot;width&quot;:19200}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*i*1"/>
  <p:tag name="KSO_WM_UNIT_LAYERLEVEL" val="1"/>
  <p:tag name="KSO_WM_TAG_VERSION" val="3.0"/>
  <p:tag name="KSO_WM_BEAUTIFY_FLAG" val="#wm#"/>
</p:tagLst>
</file>

<file path=ppt/tags/tag10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2*f*1"/>
  <p:tag name="KSO_WM_UNIT_LAYERLEVEL" val="1"/>
  <p:tag name="KSO_WM_TAG_VERSION" val="3.0"/>
  <p:tag name="KSO_WM_BEAUTIFY_FLAG" val="#wm#"/>
  <p:tag name="KSO_WM_UNIT_TEXT_FILL_FORE_SCHEMECOLOR_INDEX_BRIGHTNESS" val="0.25"/>
  <p:tag name="KSO_WM_UNIT_TEXT_FILL_FORE_SCHEMECOLOR_INDEX" val="13"/>
  <p:tag name="KSO_WM_UNIT_TEXT_FILL_TYPE" val="1"/>
  <p:tag name="KSO_WM_UNIT_PRESET_TEXT" val="单击此处编辑母版文本样式&#10;第二级&#10;第三级&#10;第四级&#10;第五级"/>
  <p:tag name="PA" val="v5.2.11"/>
</p:tagLst>
</file>

<file path=ppt/tags/tag1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添加文档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2*a*1"/>
  <p:tag name="KSO_WM_UNIT_LAYERLEVEL" val="1"/>
  <p:tag name="KSO_WM_TAG_VERSION" val="3.0"/>
  <p:tag name="KSO_WM_BEAUTIFY_FLAG" val="#wm#"/>
  <p:tag name="KSO_WM_UNIT_CONTENT_GROUP_TYPE" val="titlestyle"/>
  <p:tag name="PA" val="v5.2.11"/>
</p:tagLst>
</file>

<file path=ppt/tags/tag1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2*i*2"/>
  <p:tag name="KSO_WM_UNIT_LAYERLEVEL" val="1"/>
  <p:tag name="KSO_WM_TAG_VERSION" val="3.0"/>
  <p:tag name="KSO_WM_BEAUTIFY_FLAG" val="#wm#"/>
  <p:tag name="KSO_WM_UNIT_CONTENT_GROUP_TYPE" val="titlestyle"/>
  <p:tag name="PA" val="v5.2.11"/>
</p:tagLst>
</file>

<file path=ppt/tags/tag1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1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1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48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1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3*i*1"/>
  <p:tag name="KSO_WM_UNIT_LAYERLEVEL" val="1"/>
  <p:tag name="KSO_WM_TAG_VERSION" val="3.0"/>
  <p:tag name="KSO_WM_BEAUTIFY_FLAG" val="#wm#"/>
</p:tagLst>
</file>

<file path=ppt/tags/tag1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ISCONTENTSTITLE" val="0"/>
  <p:tag name="KSO_WM_UNIT_ISNUMDGMTITLE" val="0"/>
  <p:tag name="KSO_WM_UNIT_PRESET_TEXT" val="Contents"/>
  <p:tag name="KSO_WM_UNIT_NOCLEAR" val="0"/>
  <p:tag name="KSO_WM_UNIT_VALUE" val="17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_3*b*1"/>
  <p:tag name="KSO_WM_UNIT_LAYERLEVEL" val="1"/>
  <p:tag name="KSO_WM_TAG_VERSION" val="3.0"/>
  <p:tag name="KSO_WM_BEAUTIFY_FLAG" val="#wm#"/>
  <p:tag name="KSO_WM_UNIT_TEXT_FILL_FORE_SCHEMECOLOR_INDEX_BRIGHTNESS" val="0.25"/>
  <p:tag name="KSO_WM_UNIT_TEXT_FILL_FORE_SCHEMECOLOR_INDEX" val="13"/>
  <p:tag name="KSO_WM_UNIT_TEXT_FILL_TYPE" val="1"/>
</p:tagLst>
</file>

<file path=ppt/tags/tag1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ISCONTENTSTITLE" val="1"/>
  <p:tag name="KSO_WM_UNIT_ISNUMDGMTITLE" val="0"/>
  <p:tag name="KSO_WM_UNIT_PRESET_TEXT" val="目录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3*a*1"/>
  <p:tag name="KSO_WM_UNIT_LAYERLEVEL" val="1"/>
  <p:tag name="KSO_WM_TAG_VERSION" val="3.0"/>
  <p:tag name="KSO_WM_BEAUTIFY_FLAG" val="#wm#"/>
</p:tagLst>
</file>

<file path=ppt/tags/tag1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LINE_FORE_SCHEMECOLOR_INDEX_BRIGHTNESS" val="0"/>
  <p:tag name="KSO_WM_UNIT_LINE_FORE_SCHEMECOLOR_INDEX" val="14"/>
  <p:tag name="KSO_WM_UNIT_LINE_FILL_TYPE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*i*2"/>
  <p:tag name="KSO_WM_UNIT_LAYERLEVEL" val="1"/>
  <p:tag name="KSO_WM_TAG_VERSION" val="3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2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2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2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2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2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4*i*1"/>
  <p:tag name="KSO_WM_UNIT_LAYERLEVEL" val="1"/>
  <p:tag name="KSO_WM_TAG_VERSION" val="3.0"/>
  <p:tag name="KSO_WM_BEAUTIFY_FLAG" val="#wm#"/>
</p:tagLst>
</file>

<file path=ppt/tags/tag2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LINE_FORE_SCHEMECOLOR_INDEX_BRIGHTNESS" val="0"/>
  <p:tag name="KSO_WM_UNIT_LINE_FORE_SCHEMECOLOR_INDEX" val="14"/>
  <p:tag name="KSO_WM_UNIT_LINE_FILL_TYPE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4*i*2"/>
  <p:tag name="KSO_WM_UNIT_LAYERLEVEL" val="1"/>
  <p:tag name="KSO_WM_TAG_VERSION" val="3.0"/>
  <p:tag name="KSO_WM_BEAUTIFY_FLAG" val="#wm#"/>
  <p:tag name="KSO_WM_UNIT_CONTENT_GROUP_TYPE" val="contentchip"/>
</p:tagLst>
</file>

<file path=ppt/tags/tag2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4*i*3"/>
  <p:tag name="KSO_WM_UNIT_LAYERLEVEL" val="1"/>
  <p:tag name="KSO_WM_TAG_VERSION" val="3.0"/>
  <p:tag name="KSO_WM_BEAUTIFY_FLAG" val="#wm#"/>
</p:tagLst>
</file>

<file path=ppt/tags/tag2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BEAUTIFY_FLAG" val="#wm#"/>
  <p:tag name="KSO_WM_UNIT_LINE_FORE_SCHEMECOLOR_INDEX_BRIGHTNESS" val="0"/>
  <p:tag name="KSO_WM_UNIT_LINE_FORE_SCHEMECOLOR_INDEX" val="5"/>
  <p:tag name="KSO_WM_UNIT_LINE_FILL_TYPE" val="2"/>
  <p:tag name="KSO_WM_UNIT_HIGHLIGHT" val="0"/>
  <p:tag name="KSO_WM_UNIT_COMPATIBLE" val="0"/>
  <p:tag name="KSO_WM_UNIT_DIAGRAM_ISNUMVISUAL" val="0"/>
  <p:tag name="KSO_WM_UNIT_DIAGRAM_ISREFERUNIT" val="0"/>
  <p:tag name="KSO_WM_UNIT_CONTENT_GROUP_TYPE" val="contentchip"/>
  <p:tag name="KSO_WM_UNIT_TYPE" val="i"/>
  <p:tag name="KSO_WM_UNIT_INDEX" val="4"/>
  <p:tag name="KSO_WM_UNIT_ID" val="_4*i*4"/>
  <p:tag name="KSO_WM_UNIT_LAYERLEVEL" val="1"/>
  <p:tag name="KSO_WM_TAG_VERSION" val="3.0"/>
</p:tagLst>
</file>

<file path=ppt/tags/tag2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PRESET_TEXT" val="Part One"/>
  <p:tag name="KSO_WM_UNIT_NOCLEAR" val="0"/>
  <p:tag name="KSO_WM_UNIT_VALUE" val="6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_4*e*1"/>
  <p:tag name="KSO_WM_UNIT_LAYERLEVEL" val="1"/>
  <p:tag name="KSO_WM_TAG_VERSION" val="3.0"/>
  <p:tag name="KSO_WM_BEAUTIFY_FLAG" val="#wm#"/>
  <p:tag name="KSO_WM_UNIT_TEXT_FILL_FORE_SCHEMECOLOR_INDEX_BRIGHTNESS" val="-0.25"/>
  <p:tag name="KSO_WM_UNIT_TEXT_FILL_FORE_SCHEMECOLOR_INDEX" val="14"/>
  <p:tag name="KSO_WM_UNIT_TEXT_FILL_TYPE" val="1"/>
  <p:tag name="KSO_WM_UNIT_CONTENT_GROUP_TYPE" val="contentchip"/>
</p:tagLst>
</file>

<file path=ppt/tags/tag2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2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2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ISCONTENTSTITLE" val="0"/>
  <p:tag name="KSO_WM_UNIT_ISNUMDGMTITLE" val="0"/>
  <p:tag name="KSO_WM_UNIT_PRESET_TEXT" val="添加章节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4*a*1"/>
  <p:tag name="KSO_WM_UNIT_LAYERLEVEL" val="1"/>
  <p:tag name="KSO_WM_TAG_VERSION" val="3.0"/>
  <p:tag name="KSO_WM_BEAUTIFY_FLAG" val="#wm#"/>
  <p:tag name="KSO_WM_UNIT_CONTENT_GROUP_TYPE" val="contentchip"/>
</p:tagLst>
</file>

<file path=ppt/tags/tag2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2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27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2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SUBTYPE" val="b"/>
  <p:tag name="KSO_WM_UNIT_PRESET_TEXT" val="汇报人：稻小壳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1*f*1"/>
  <p:tag name="KSO_WM_UNIT_LAYERLEVEL" val="1"/>
  <p:tag name="KSO_WM_TAG_VERSION" val="3.0"/>
  <p:tag name="KSO_WM_BEAUTIFY_FLAG" val="#wm#"/>
  <p:tag name="KSO_WM_UNIT_TEXT_FILL_FORE_SCHEMECOLOR_INDEX_BRIGHTNESS" val="-0.25"/>
  <p:tag name="KSO_WM_UNIT_TEXT_FILL_FORE_SCHEMECOLOR_INDEX" val="14"/>
  <p:tag name="KSO_WM_UNIT_TEXT_FILL_TYPE" val="1"/>
  <p:tag name="KSO_WM_UNIT_CONTENT_GROUP_TYPE" val="contentchip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5*i*1"/>
  <p:tag name="KSO_WM_UNIT_LAYERLEVEL" val="1"/>
  <p:tag name="KSO_WM_TAG_VERSION" val="3.0"/>
</p:tagLst>
</file>

<file path=ppt/tags/tag3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ISCONTENTSTITLE" val="0"/>
  <p:tag name="KSO_WM_UNIT_ISNUMDGMTITLE" val="0"/>
  <p:tag name="KSO_WM_UNIT_PRESET_TEXT" val="正文页-预设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5*a*1"/>
  <p:tag name="KSO_WM_UNIT_LAYERLEVEL" val="1"/>
  <p:tag name="KSO_WM_TAG_VERSION" val="3.0"/>
  <p:tag name="KSO_WM_BEAUTIFY_FLAG" val="#wm#"/>
  <p:tag name="KSO_WM_UNIT_CONTENT_GROUP_TYPE" val="titlestyle"/>
</p:tagLst>
</file>

<file path=ppt/tags/tag3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5*i*2"/>
  <p:tag name="KSO_WM_UNIT_LAYERLEVEL" val="1"/>
  <p:tag name="KSO_WM_TAG_VERSION" val="3.0"/>
  <p:tag name="KSO_WM_BEAUTIFY_FLAG" val="#wm#"/>
  <p:tag name="KSO_WM_UNIT_CONTENT_GROUP_TYPE" val="titlestyle"/>
</p:tagLst>
</file>

<file path=ppt/tags/tag3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3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3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3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334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3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5*f*1"/>
  <p:tag name="KSO_WM_UNIT_LAYERLEVEL" val="1"/>
  <p:tag name="KSO_WM_TAG_VERSION" val="3.0"/>
  <p:tag name="KSO_WM_BEAUTIFY_FLAG" val="#wm#"/>
  <p:tag name="KSO_WM_UNIT_PRESET_TEXT" val="单击此处编辑母版文本样式&#10;第二级&#10;第三级&#10;第四级&#10;第五级"/>
</p:tagLst>
</file>

<file path=ppt/tags/tag3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2"/>
  <p:tag name="KSO_WM_UNIT_ID" val="_5*f*2"/>
  <p:tag name="KSO_WM_UNIT_LAYERLEVEL" val="1"/>
  <p:tag name="KSO_WM_TAG_VERSION" val="3.0"/>
  <p:tag name="KSO_WM_BEAUTIFY_FLAG" val="#wm#"/>
  <p:tag name="KSO_WM_UNIT_PRESET_TEXT" val="单击此处编辑母版文本样式&#10;第二级&#10;第三级&#10;第四级&#10;第五级"/>
</p:tagLst>
</file>

<file path=ppt/tags/tag3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6*i*1"/>
  <p:tag name="KSO_WM_UNIT_LAYERLEVEL" val="1"/>
  <p:tag name="KSO_WM_TAG_VERSION" val="3.0"/>
</p:tagLst>
</file>

<file path=ppt/tags/tag3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3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3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3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3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396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39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0230_1*a*1"/>
  <p:tag name="KSO_WM_TEMPLATE_CATEGORY" val="custom"/>
  <p:tag name="KSO_WM_TEMPLATE_INDEX" val="20230230"/>
  <p:tag name="KSO_WM_UNIT_LAYERLEVEL" val="1"/>
  <p:tag name="KSO_WM_TAG_VERSION" val="3.0"/>
  <p:tag name="KSO_WM_BEAUTIFY_FLAG" val="#wm#"/>
  <p:tag name="KSO_WM_UNIT_CONTENT_GROUP_TYPE" val="contentchip"/>
  <p:tag name="KSO_WM_UNIT_PRESET_TEXT" val="单击添加文档标题"/>
</p:tagLst>
</file>

<file path=ppt/tags/tag398.xml><?xml version="1.0" encoding="utf-8"?>
<p:tagLst xmlns:p="http://schemas.openxmlformats.org/presentationml/2006/main">
  <p:tag name="KSO_WM_UNIT_NOCLEAR" val="0"/>
  <p:tag name="KSO_WM_UNIT_VALUE" val="48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30230_1*b*1"/>
  <p:tag name="KSO_WM_TEMPLATE_CATEGORY" val="custom"/>
  <p:tag name="KSO_WM_TEMPLATE_INDEX" val="20230230"/>
  <p:tag name="KSO_WM_UNIT_LAYERLEVEL" val="1"/>
  <p:tag name="KSO_WM_TAG_VERSION" val="3.0"/>
  <p:tag name="KSO_WM_BEAUTIFY_FLAG" val=""/>
  <p:tag name="KSO_WM_UNIT_ISCONTENTSTITLE" val="0"/>
  <p:tag name="KSO_WM_UNIT_ISNUMDGMTITLE" val="0"/>
  <p:tag name="KSO_WM_UNIT_TEXT_FILL_FORE_SCHEMECOLOR_INDEX_BRIGHTNESS" val="-0.25"/>
  <p:tag name="KSO_WM_UNIT_TEXT_FILL_FORE_SCHEMECOLOR_INDEX" val="14"/>
  <p:tag name="KSO_WM_UNIT_TEXT_FILL_TYPE" val="1"/>
  <p:tag name="KSO_WM_UNIT_CONTENT_GROUP_TYPE" val="contentchip"/>
  <p:tag name="KSO_WM_UNIT_PRESET_TEXT" val="Simple &amp; Creative"/>
</p:tagLst>
</file>

<file path=ppt/tags/tag399.xml><?xml version="1.0" encoding="utf-8"?>
<p:tagLst xmlns:p="http://schemas.openxmlformats.org/presentationml/2006/main">
  <p:tag name="KSO_WM_SLIDE_ID" val="custom20230230_1"/>
  <p:tag name="KSO_WM_TEMPLATE_SUBCATEGORY" val="29"/>
  <p:tag name="KSO_WM_TEMPLATE_MASTER_TYPE" val="0"/>
  <p:tag name="KSO_WM_TEMPLATE_COLOR_TYPE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30230"/>
  <p:tag name="KSO_WM_SLIDE_LAYOUT" val="a_b_f"/>
  <p:tag name="KSO_WM_SLIDE_LAYOUT_CNT" val="1_1_1"/>
  <p:tag name="KSO_WM_TEMPLATE_THUMBS_INDEX" val="1、11"/>
  <p:tag name="KSO_WM_SLIDE_CONTENT_AREA" val="{&quot;left&quot;:&quot;46.45&quot;,&quot;top&quot;:&quot;101.75&quot;,&quot;width&quot;:&quot;613.6&quot;,&quot;height&quot;:&quot;315.15&quot;}"/>
</p:tagLst>
</file>

<file path=ppt/tags/tag4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添加文档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*a*1"/>
  <p:tag name="KSO_WM_UNIT_LAYERLEVEL" val="1"/>
  <p:tag name="KSO_WM_TAG_VERSION" val="3.0"/>
  <p:tag name="KSO_WM_BEAUTIFY_FLAG" val="#wm#"/>
  <p:tag name="KSO_WM_UNIT_CONTENT_GROUP_TYPE" val="contentchip"/>
</p:tagLst>
</file>

<file path=ppt/tags/tag40.xml><?xml version="1.0" encoding="utf-8"?>
<p:tagLst xmlns:p="http://schemas.openxmlformats.org/presentationml/2006/main">
  <p:tag name="KSO_WM_UNIT_ISCONTENTSTITLE" val="0"/>
  <p:tag name="KSO_WM_UNIT_ISNUMDGMTITLE" val="0"/>
  <p:tag name="KSO_WM_UNIT_PRESET_TEXT" val="添加小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2_1"/>
  <p:tag name="KSO_WM_UNIT_ID" val="_6*h_a*2_1"/>
  <p:tag name="KSO_WM_UNIT_LAYERLEVEL" val="1_1"/>
  <p:tag name="KSO_WM_TAG_VERSION" val="3.0"/>
  <p:tag name="KSO_WM_BEAUTIFY_FLAG" val="#wm#"/>
  <p:tag name="KSO_WM_UNIT_TEXT_FILL_FORE_SCHEMECOLOR_INDEX_BRIGHTNESS" val="0.15"/>
  <p:tag name="KSO_WM_UNIT_TEXT_FILL_FORE_SCHEMECOLOR_INDEX" val="13"/>
  <p:tag name="KSO_WM_UNIT_TEXT_FILL_TYPE" val="1"/>
</p:tagLst>
</file>

<file path=ppt/tags/tag400.xml><?xml version="1.0" encoding="utf-8"?>
<p:tagLst xmlns:p="http://schemas.openxmlformats.org/presentationml/2006/main">
  <p:tag name="KSO_WM_DIAGRAM_VIRTUALLY_FRAME" val="{&quot;height&quot;:275.45,&quot;left&quot;:108.3,&quot;top&quot;:140.8,&quot;width&quot;:427.95}"/>
</p:tagLst>
</file>

<file path=ppt/tags/tag401.xml><?xml version="1.0" encoding="utf-8"?>
<p:tagLst xmlns:p="http://schemas.openxmlformats.org/presentationml/2006/main">
  <p:tag name="KSO_WM_BEAUTIFY_FLAG" val=""/>
  <p:tag name="KSO_WM_DIAGRAM_VIRTUALLY_FRAME" val="{&quot;height&quot;:275.45,&quot;left&quot;:108.3,&quot;top&quot;:140.8,&quot;width&quot;:427.95}"/>
</p:tagLst>
</file>

<file path=ppt/tags/tag402.xml><?xml version="1.0" encoding="utf-8"?>
<p:tagLst xmlns:p="http://schemas.openxmlformats.org/presentationml/2006/main">
  <p:tag name="KSO_WM_BEAUTIFY_FLAG" val=""/>
  <p:tag name="KSO_WM_DIAGRAM_VIRTUALLY_FRAME" val="{&quot;height&quot;:275.45,&quot;left&quot;:108.3,&quot;top&quot;:140.8,&quot;width&quot;:427.95}"/>
</p:tagLst>
</file>

<file path=ppt/tags/tag403.xml><?xml version="1.0" encoding="utf-8"?>
<p:tagLst xmlns:p="http://schemas.openxmlformats.org/presentationml/2006/main">
  <p:tag name="KSO_WM_DIAGRAM_VIRTUALLY_FRAME" val="{&quot;height&quot;:275.45,&quot;left&quot;:108.3,&quot;top&quot;:140.8,&quot;width&quot;:427.95}"/>
</p:tagLst>
</file>

<file path=ppt/tags/tag404.xml><?xml version="1.0" encoding="utf-8"?>
<p:tagLst xmlns:p="http://schemas.openxmlformats.org/presentationml/2006/main">
  <p:tag name="KSO_WM_BEAUTIFY_FLAG" val=""/>
  <p:tag name="KSO_WM_DIAGRAM_VIRTUALLY_FRAME" val="{&quot;height&quot;:275.45,&quot;left&quot;:108.3,&quot;top&quot;:140.8,&quot;width&quot;:427.95}"/>
</p:tagLst>
</file>

<file path=ppt/tags/tag405.xml><?xml version="1.0" encoding="utf-8"?>
<p:tagLst xmlns:p="http://schemas.openxmlformats.org/presentationml/2006/main">
  <p:tag name="KSO_WM_BEAUTIFY_FLAG" val=""/>
  <p:tag name="KSO_WM_DIAGRAM_VIRTUALLY_FRAME" val="{&quot;height&quot;:275.45,&quot;left&quot;:108.3,&quot;top&quot;:140.8,&quot;width&quot;:427.95}"/>
</p:tagLst>
</file>

<file path=ppt/tags/tag406.xml><?xml version="1.0" encoding="utf-8"?>
<p:tagLst xmlns:p="http://schemas.openxmlformats.org/presentationml/2006/main">
  <p:tag name="KSO_WM_UNIT_NOCLEAR" val="0"/>
  <p:tag name="KSO_WM_UNIT_VALUE" val="48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30230_1*b*1"/>
  <p:tag name="KSO_WM_TEMPLATE_CATEGORY" val="custom"/>
  <p:tag name="KSO_WM_TEMPLATE_INDEX" val="20230230"/>
  <p:tag name="KSO_WM_UNIT_LAYERLEVEL" val="1"/>
  <p:tag name="KSO_WM_TAG_VERSION" val="3.0"/>
  <p:tag name="KSO_WM_BEAUTIFY_FLAG" val=""/>
  <p:tag name="KSO_WM_UNIT_ISCONTENTSTITLE" val="0"/>
  <p:tag name="KSO_WM_UNIT_ISNUMDGMTITLE" val="0"/>
  <p:tag name="KSO_WM_UNIT_TEXT_FILL_FORE_SCHEMECOLOR_INDEX_BRIGHTNESS" val="-0.25"/>
  <p:tag name="KSO_WM_UNIT_TEXT_FILL_FORE_SCHEMECOLOR_INDEX" val="14"/>
  <p:tag name="KSO_WM_UNIT_TEXT_FILL_TYPE" val="1"/>
  <p:tag name="KSO_WM_UNIT_CONTENT_GROUP_TYPE" val="contentchip"/>
  <p:tag name="KSO_WM_UNIT_PRESET_TEXT" val="Simple &amp; Creative"/>
</p:tagLst>
</file>

<file path=ppt/tags/tag407.xml><?xml version="1.0" encoding="utf-8"?>
<p:tagLst xmlns:p="http://schemas.openxmlformats.org/presentationml/2006/main">
  <p:tag name="KSO_WM_SLIDE_ID" val="custom20230230_1"/>
  <p:tag name="KSO_WM_TEMPLATE_SUBCATEGORY" val="29"/>
  <p:tag name="KSO_WM_TEMPLATE_MASTER_TYPE" val="0"/>
  <p:tag name="KSO_WM_TEMPLATE_COLOR_TYPE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30230"/>
  <p:tag name="KSO_WM_SLIDE_LAYOUT" val="a_b_f"/>
  <p:tag name="KSO_WM_SLIDE_LAYOUT_CNT" val="1_1_1"/>
  <p:tag name="KSO_WM_TEMPLATE_THUMBS_INDEX" val="1、11"/>
  <p:tag name="KSO_WM_SLIDE_CONTENT_AREA" val="{&quot;left&quot;:&quot;46.45&quot;,&quot;top&quot;:&quot;101.75&quot;,&quot;width&quot;:&quot;613.6&quot;,&quot;height&quot;:&quot;315.15&quot;}"/>
</p:tagLst>
</file>

<file path=ppt/tags/tag408.xml><?xml version="1.0" encoding="utf-8"?>
<p:tagLst xmlns:p="http://schemas.openxmlformats.org/presentationml/2006/main">
  <p:tag name="KSO_WM_UNIT_NOCLEAR" val="0"/>
  <p:tag name="KSO_WM_UNIT_VALUE" val="48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30230_1*b*1"/>
  <p:tag name="KSO_WM_TEMPLATE_CATEGORY" val="custom"/>
  <p:tag name="KSO_WM_TEMPLATE_INDEX" val="20230230"/>
  <p:tag name="KSO_WM_UNIT_LAYERLEVEL" val="1"/>
  <p:tag name="KSO_WM_TAG_VERSION" val="3.0"/>
  <p:tag name="KSO_WM_BEAUTIFY_FLAG" val=""/>
  <p:tag name="KSO_WM_UNIT_ISCONTENTSTITLE" val="0"/>
  <p:tag name="KSO_WM_UNIT_ISNUMDGMTITLE" val="0"/>
  <p:tag name="KSO_WM_UNIT_TEXT_FILL_FORE_SCHEMECOLOR_INDEX_BRIGHTNESS" val="-0.25"/>
  <p:tag name="KSO_WM_UNIT_TEXT_FILL_FORE_SCHEMECOLOR_INDEX" val="14"/>
  <p:tag name="KSO_WM_UNIT_TEXT_FILL_TYPE" val="1"/>
  <p:tag name="KSO_WM_UNIT_CONTENT_GROUP_TYPE" val="contentchip"/>
  <p:tag name="KSO_WM_UNIT_PRESET_TEXT" val="Simple &amp; Creative"/>
</p:tagLst>
</file>

<file path=ppt/tags/tag409.xml><?xml version="1.0" encoding="utf-8"?>
<p:tagLst xmlns:p="http://schemas.openxmlformats.org/presentationml/2006/main">
  <p:tag name="KSO_WM_BEAUTIFY_FLAG" val=""/>
</p:tagLst>
</file>

<file path=ppt/tags/tag41.xml><?xml version="1.0" encoding="utf-8"?>
<p:tagLst xmlns:p="http://schemas.openxmlformats.org/presentationml/2006/main">
  <p:tag name="KSO_WM_UNIT_ISCONTENTSTITLE" val="0"/>
  <p:tag name="KSO_WM_UNIT_ISNUMDGMTITLE" val="0"/>
  <p:tag name="KSO_WM_UNIT_PRESET_TEXT" val="添加小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1_1"/>
  <p:tag name="KSO_WM_UNIT_ID" val="_6*h_a*1_1"/>
  <p:tag name="KSO_WM_UNIT_LAYERLEVEL" val="1_1"/>
  <p:tag name="KSO_WM_TAG_VERSION" val="3.0"/>
  <p:tag name="KSO_WM_BEAUTIFY_FLAG" val="#wm#"/>
  <p:tag name="KSO_WM_UNIT_TEXT_FILL_FORE_SCHEMECOLOR_INDEX_BRIGHTNESS" val="0.15"/>
  <p:tag name="KSO_WM_UNIT_TEXT_FILL_FORE_SCHEMECOLOR_INDEX" val="13"/>
  <p:tag name="KSO_WM_UNIT_TEXT_FILL_TYPE" val="1"/>
</p:tagLst>
</file>

<file path=ppt/tags/tag410.xml><?xml version="1.0" encoding="utf-8"?>
<p:tagLst xmlns:p="http://schemas.openxmlformats.org/presentationml/2006/main">
  <p:tag name="KSO_WM_SLIDE_ID" val="custom20230230_1"/>
  <p:tag name="KSO_WM_TEMPLATE_SUBCATEGORY" val="29"/>
  <p:tag name="KSO_WM_TEMPLATE_MASTER_TYPE" val="0"/>
  <p:tag name="KSO_WM_TEMPLATE_COLOR_TYPE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30230"/>
  <p:tag name="KSO_WM_SLIDE_LAYOUT" val="a_b_f"/>
  <p:tag name="KSO_WM_SLIDE_LAYOUT_CNT" val="1_1_1"/>
  <p:tag name="KSO_WM_TEMPLATE_THUMBS_INDEX" val="1、11"/>
  <p:tag name="KSO_WM_SLIDE_CONTENT_AREA" val="{&quot;left&quot;:&quot;46.45&quot;,&quot;top&quot;:&quot;101.75&quot;,&quot;width&quot;:&quot;613.6&quot;,&quot;height&quot;:&quot;315.15&quot;}"/>
</p:tagLst>
</file>

<file path=ppt/tags/tag411.xml><?xml version="1.0" encoding="utf-8"?>
<p:tagLst xmlns:p="http://schemas.openxmlformats.org/presentationml/2006/main">
  <p:tag name="KSO_WM_BEAUTIFY_FLAG" val=""/>
</p:tagLst>
</file>

<file path=ppt/tags/tag412.xml><?xml version="1.0" encoding="utf-8"?>
<p:tagLst xmlns:p="http://schemas.openxmlformats.org/presentationml/2006/main">
  <p:tag name="KSO_WM_BEAUTIFY_FLAG" val=""/>
</p:tagLst>
</file>

<file path=ppt/tags/tag413.xml><?xml version="1.0" encoding="utf-8"?>
<p:tagLst xmlns:p="http://schemas.openxmlformats.org/presentationml/2006/main">
  <p:tag name="KSO_WM_UNIT_NOCLEAR" val="0"/>
  <p:tag name="KSO_WM_UNIT_VALUE" val="48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30230_1*b*1"/>
  <p:tag name="KSO_WM_TEMPLATE_CATEGORY" val="custom"/>
  <p:tag name="KSO_WM_TEMPLATE_INDEX" val="20230230"/>
  <p:tag name="KSO_WM_UNIT_LAYERLEVEL" val="1"/>
  <p:tag name="KSO_WM_TAG_VERSION" val="3.0"/>
  <p:tag name="KSO_WM_BEAUTIFY_FLAG" val=""/>
  <p:tag name="KSO_WM_UNIT_ISCONTENTSTITLE" val="0"/>
  <p:tag name="KSO_WM_UNIT_ISNUMDGMTITLE" val="0"/>
  <p:tag name="KSO_WM_UNIT_TEXT_FILL_FORE_SCHEMECOLOR_INDEX_BRIGHTNESS" val="-0.25"/>
  <p:tag name="KSO_WM_UNIT_TEXT_FILL_FORE_SCHEMECOLOR_INDEX" val="14"/>
  <p:tag name="KSO_WM_UNIT_TEXT_FILL_TYPE" val="1"/>
  <p:tag name="KSO_WM_UNIT_CONTENT_GROUP_TYPE" val="contentchip"/>
  <p:tag name="KSO_WM_UNIT_PRESET_TEXT" val="Simple &amp; Creative"/>
</p:tagLst>
</file>

<file path=ppt/tags/tag414.xml><?xml version="1.0" encoding="utf-8"?>
<p:tagLst xmlns:p="http://schemas.openxmlformats.org/presentationml/2006/main">
  <p:tag name="KSO_WM_SLIDE_ID" val="custom20230230_1"/>
  <p:tag name="KSO_WM_TEMPLATE_SUBCATEGORY" val="29"/>
  <p:tag name="KSO_WM_TEMPLATE_MASTER_TYPE" val="0"/>
  <p:tag name="KSO_WM_TEMPLATE_COLOR_TYPE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30230"/>
  <p:tag name="KSO_WM_SLIDE_LAYOUT" val="a_b_f"/>
  <p:tag name="KSO_WM_SLIDE_LAYOUT_CNT" val="1_1_1"/>
  <p:tag name="KSO_WM_TEMPLATE_THUMBS_INDEX" val="1、11"/>
  <p:tag name="KSO_WM_SLIDE_CONTENT_AREA" val="{&quot;left&quot;:&quot;46.45&quot;,&quot;top&quot;:&quot;101.75&quot;,&quot;width&quot;:&quot;613.6&quot;,&quot;height&quot;:&quot;315.15&quot;}"/>
</p:tagLst>
</file>

<file path=ppt/tags/tag415.xml><?xml version="1.0" encoding="utf-8"?>
<p:tagLst xmlns:p="http://schemas.openxmlformats.org/presentationml/2006/main">
  <p:tag name="KSO_WM_UNIT_NOCLEAR" val="0"/>
  <p:tag name="KSO_WM_UNIT_VALUE" val="48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30230_1*b*1"/>
  <p:tag name="KSO_WM_TEMPLATE_CATEGORY" val="custom"/>
  <p:tag name="KSO_WM_TEMPLATE_INDEX" val="20230230"/>
  <p:tag name="KSO_WM_UNIT_LAYERLEVEL" val="1"/>
  <p:tag name="KSO_WM_TAG_VERSION" val="3.0"/>
  <p:tag name="KSO_WM_BEAUTIFY_FLAG" val=""/>
  <p:tag name="KSO_WM_UNIT_ISCONTENTSTITLE" val="0"/>
  <p:tag name="KSO_WM_UNIT_ISNUMDGMTITLE" val="0"/>
  <p:tag name="KSO_WM_UNIT_TEXT_FILL_FORE_SCHEMECOLOR_INDEX_BRIGHTNESS" val="-0.25"/>
  <p:tag name="KSO_WM_UNIT_TEXT_FILL_FORE_SCHEMECOLOR_INDEX" val="14"/>
  <p:tag name="KSO_WM_UNIT_TEXT_FILL_TYPE" val="1"/>
  <p:tag name="KSO_WM_UNIT_CONTENT_GROUP_TYPE" val="contentchip"/>
  <p:tag name="KSO_WM_UNIT_PRESET_TEXT" val="Simple &amp; Creative"/>
</p:tagLst>
</file>

<file path=ppt/tags/tag416.xml><?xml version="1.0" encoding="utf-8"?>
<p:tagLst xmlns:p="http://schemas.openxmlformats.org/presentationml/2006/main">
  <p:tag name="KSO_WM_BEAUTIFY_FLAG" val=""/>
</p:tagLst>
</file>

<file path=ppt/tags/tag417.xml><?xml version="1.0" encoding="utf-8"?>
<p:tagLst xmlns:p="http://schemas.openxmlformats.org/presentationml/2006/main">
  <p:tag name="KSO_WM_BEAUTIFY_FLAG" val=""/>
</p:tagLst>
</file>

<file path=ppt/tags/tag418.xml><?xml version="1.0" encoding="utf-8"?>
<p:tagLst xmlns:p="http://schemas.openxmlformats.org/presentationml/2006/main">
  <p:tag name="KSO_WM_SLIDE_ID" val="custom20230230_1"/>
  <p:tag name="KSO_WM_TEMPLATE_SUBCATEGORY" val="29"/>
  <p:tag name="KSO_WM_TEMPLATE_MASTER_TYPE" val="0"/>
  <p:tag name="KSO_WM_TEMPLATE_COLOR_TYPE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30230"/>
  <p:tag name="KSO_WM_SLIDE_LAYOUT" val="a_b_f"/>
  <p:tag name="KSO_WM_SLIDE_LAYOUT_CNT" val="1_1_1"/>
  <p:tag name="KSO_WM_TEMPLATE_THUMBS_INDEX" val="1、11"/>
  <p:tag name="KSO_WM_SLIDE_CONTENT_AREA" val="{&quot;left&quot;:&quot;46.45&quot;,&quot;top&quot;:&quot;101.75&quot;,&quot;width&quot;:&quot;613.6&quot;,&quot;height&quot;:&quot;315.15&quot;}"/>
</p:tagLst>
</file>

<file path=ppt/tags/tag419.xml><?xml version="1.0" encoding="utf-8"?>
<p:tagLst xmlns:p="http://schemas.openxmlformats.org/presentationml/2006/main">
  <p:tag name="KSO_WM_UNIT_NOCLEAR" val="0"/>
  <p:tag name="KSO_WM_UNIT_VALUE" val="48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30230_1*b*1"/>
  <p:tag name="KSO_WM_TEMPLATE_CATEGORY" val="custom"/>
  <p:tag name="KSO_WM_TEMPLATE_INDEX" val="20230230"/>
  <p:tag name="KSO_WM_UNIT_LAYERLEVEL" val="1"/>
  <p:tag name="KSO_WM_TAG_VERSION" val="3.0"/>
  <p:tag name="KSO_WM_BEAUTIFY_FLAG" val=""/>
  <p:tag name="KSO_WM_UNIT_ISCONTENTSTITLE" val="0"/>
  <p:tag name="KSO_WM_UNIT_ISNUMDGMTITLE" val="0"/>
  <p:tag name="KSO_WM_UNIT_TEXT_FILL_FORE_SCHEMECOLOR_INDEX_BRIGHTNESS" val="-0.25"/>
  <p:tag name="KSO_WM_UNIT_TEXT_FILL_FORE_SCHEMECOLOR_INDEX" val="14"/>
  <p:tag name="KSO_WM_UNIT_TEXT_FILL_TYPE" val="1"/>
  <p:tag name="KSO_WM_UNIT_CONTENT_GROUP_TYPE" val="contentchip"/>
  <p:tag name="KSO_WM_UNIT_PRESET_TEXT" val="Simple &amp; Creative"/>
</p:tagLst>
</file>

<file path=ppt/tags/tag42.xml><?xml version="1.0" encoding="utf-8"?>
<p:tagLst xmlns:p="http://schemas.openxmlformats.org/presentationml/2006/main">
  <p:tag name="KSO_WM_UNIT_ISCONTENTSTITLE" val="0"/>
  <p:tag name="KSO_WM_UNIT_ISNUMDGMTITLE" val="0"/>
  <p:tag name="KSO_WM_UNIT_PRESET_TEXT" val="正文页-预设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6*a*1"/>
  <p:tag name="KSO_WM_UNIT_LAYERLEVEL" val="1"/>
  <p:tag name="KSO_WM_TAG_VERSION" val="3.0"/>
  <p:tag name="KSO_WM_BEAUTIFY_FLAG" val="#wm#"/>
  <p:tag name="KSO_WM_UNIT_CONTENT_GROUP_TYPE" val="titlestyle"/>
</p:tagLst>
</file>

<file path=ppt/tags/tag420.xml><?xml version="1.0" encoding="utf-8"?>
<p:tagLst xmlns:p="http://schemas.openxmlformats.org/presentationml/2006/main">
  <p:tag name="KSO_WM_BEAUTIFY_FLAG" val=""/>
</p:tagLst>
</file>

<file path=ppt/tags/tag421.xml><?xml version="1.0" encoding="utf-8"?>
<p:tagLst xmlns:p="http://schemas.openxmlformats.org/presentationml/2006/main">
  <p:tag name="KSO_WM_BEAUTIFY_FLAG" val=""/>
</p:tagLst>
</file>

<file path=ppt/tags/tag422.xml><?xml version="1.0" encoding="utf-8"?>
<p:tagLst xmlns:p="http://schemas.openxmlformats.org/presentationml/2006/main">
  <p:tag name="KSO_WM_SLIDE_ID" val="custom20230230_1"/>
  <p:tag name="KSO_WM_TEMPLATE_SUBCATEGORY" val="29"/>
  <p:tag name="KSO_WM_TEMPLATE_MASTER_TYPE" val="0"/>
  <p:tag name="KSO_WM_TEMPLATE_COLOR_TYPE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30230"/>
  <p:tag name="KSO_WM_SLIDE_LAYOUT" val="a_b_f"/>
  <p:tag name="KSO_WM_SLIDE_LAYOUT_CNT" val="1_1_1"/>
  <p:tag name="KSO_WM_TEMPLATE_THUMBS_INDEX" val="1、11"/>
  <p:tag name="KSO_WM_SLIDE_CONTENT_AREA" val="{&quot;left&quot;:&quot;46.45&quot;,&quot;top&quot;:&quot;101.75&quot;,&quot;width&quot;:&quot;613.6&quot;,&quot;height&quot;:&quot;315.15&quot;}"/>
</p:tagLst>
</file>

<file path=ppt/tags/tag423.xml><?xml version="1.0" encoding="utf-8"?>
<p:tagLst xmlns:p="http://schemas.openxmlformats.org/presentationml/2006/main">
  <p:tag name="KSO_WM_UNIT_NOCLEAR" val="0"/>
  <p:tag name="KSO_WM_UNIT_VALUE" val="48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30230_1*b*1"/>
  <p:tag name="KSO_WM_TEMPLATE_CATEGORY" val="custom"/>
  <p:tag name="KSO_WM_TEMPLATE_INDEX" val="20230230"/>
  <p:tag name="KSO_WM_UNIT_LAYERLEVEL" val="1"/>
  <p:tag name="KSO_WM_TAG_VERSION" val="3.0"/>
  <p:tag name="KSO_WM_BEAUTIFY_FLAG" val=""/>
  <p:tag name="KSO_WM_UNIT_ISCONTENTSTITLE" val="0"/>
  <p:tag name="KSO_WM_UNIT_ISNUMDGMTITLE" val="0"/>
  <p:tag name="KSO_WM_UNIT_TEXT_FILL_FORE_SCHEMECOLOR_INDEX_BRIGHTNESS" val="-0.25"/>
  <p:tag name="KSO_WM_UNIT_TEXT_FILL_FORE_SCHEMECOLOR_INDEX" val="14"/>
  <p:tag name="KSO_WM_UNIT_TEXT_FILL_TYPE" val="1"/>
  <p:tag name="KSO_WM_UNIT_CONTENT_GROUP_TYPE" val="contentchip"/>
  <p:tag name="KSO_WM_UNIT_PRESET_TEXT" val="Simple &amp; Creative"/>
</p:tagLst>
</file>

<file path=ppt/tags/tag424.xml><?xml version="1.0" encoding="utf-8"?>
<p:tagLst xmlns:p="http://schemas.openxmlformats.org/presentationml/2006/main">
  <p:tag name="KSO_WM_BEAUTIFY_FLAG" val=""/>
</p:tagLst>
</file>

<file path=ppt/tags/tag425.xml><?xml version="1.0" encoding="utf-8"?>
<p:tagLst xmlns:p="http://schemas.openxmlformats.org/presentationml/2006/main">
  <p:tag name="KSO_WM_SLIDE_ID" val="custom20230230_1"/>
  <p:tag name="KSO_WM_TEMPLATE_SUBCATEGORY" val="29"/>
  <p:tag name="KSO_WM_TEMPLATE_MASTER_TYPE" val="0"/>
  <p:tag name="KSO_WM_TEMPLATE_COLOR_TYPE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30230"/>
  <p:tag name="KSO_WM_SLIDE_LAYOUT" val="a_b_f"/>
  <p:tag name="KSO_WM_SLIDE_LAYOUT_CNT" val="1_1_1"/>
  <p:tag name="KSO_WM_TEMPLATE_THUMBS_INDEX" val="1、11"/>
  <p:tag name="KSO_WM_SLIDE_CONTENT_AREA" val="{&quot;left&quot;:&quot;46.45&quot;,&quot;top&quot;:&quot;101.75&quot;,&quot;width&quot;:&quot;613.6&quot;,&quot;height&quot;:&quot;315.15&quot;}"/>
</p:tagLst>
</file>

<file path=ppt/tags/tag426.xml><?xml version="1.0" encoding="utf-8"?>
<p:tagLst xmlns:p="http://schemas.openxmlformats.org/presentationml/2006/main">
  <p:tag name="KSO_WM_UNIT_NOCLEAR" val="0"/>
  <p:tag name="KSO_WM_UNIT_VALUE" val="48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30230_1*b*1"/>
  <p:tag name="KSO_WM_TEMPLATE_CATEGORY" val="custom"/>
  <p:tag name="KSO_WM_TEMPLATE_INDEX" val="20230230"/>
  <p:tag name="KSO_WM_UNIT_LAYERLEVEL" val="1"/>
  <p:tag name="KSO_WM_TAG_VERSION" val="3.0"/>
  <p:tag name="KSO_WM_BEAUTIFY_FLAG" val=""/>
  <p:tag name="KSO_WM_UNIT_ISCONTENTSTITLE" val="0"/>
  <p:tag name="KSO_WM_UNIT_ISNUMDGMTITLE" val="0"/>
  <p:tag name="KSO_WM_UNIT_TEXT_FILL_FORE_SCHEMECOLOR_INDEX_BRIGHTNESS" val="-0.25"/>
  <p:tag name="KSO_WM_UNIT_TEXT_FILL_FORE_SCHEMECOLOR_INDEX" val="14"/>
  <p:tag name="KSO_WM_UNIT_TEXT_FILL_TYPE" val="1"/>
  <p:tag name="KSO_WM_UNIT_CONTENT_GROUP_TYPE" val="contentchip"/>
  <p:tag name="KSO_WM_UNIT_PRESET_TEXT" val="Simple &amp; Creative"/>
</p:tagLst>
</file>

<file path=ppt/tags/tag427.xml><?xml version="1.0" encoding="utf-8"?>
<p:tagLst xmlns:p="http://schemas.openxmlformats.org/presentationml/2006/main">
  <p:tag name="KSO_WM_BEAUTIFY_FLAG" val=""/>
</p:tagLst>
</file>

<file path=ppt/tags/tag428.xml><?xml version="1.0" encoding="utf-8"?>
<p:tagLst xmlns:p="http://schemas.openxmlformats.org/presentationml/2006/main">
  <p:tag name="KSO_WM_BEAUTIFY_FLAG" val=""/>
</p:tagLst>
</file>

<file path=ppt/tags/tag429.xml><?xml version="1.0" encoding="utf-8"?>
<p:tagLst xmlns:p="http://schemas.openxmlformats.org/presentationml/2006/main">
  <p:tag name="KSO_WM_SLIDE_ID" val="custom20230230_1"/>
  <p:tag name="KSO_WM_TEMPLATE_SUBCATEGORY" val="29"/>
  <p:tag name="KSO_WM_TEMPLATE_MASTER_TYPE" val="0"/>
  <p:tag name="KSO_WM_TEMPLATE_COLOR_TYPE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30230"/>
  <p:tag name="KSO_WM_SLIDE_LAYOUT" val="a_b_f"/>
  <p:tag name="KSO_WM_SLIDE_LAYOUT_CNT" val="1_1_1"/>
  <p:tag name="KSO_WM_TEMPLATE_THUMBS_INDEX" val="1、11"/>
  <p:tag name="KSO_WM_SLIDE_CONTENT_AREA" val="{&quot;left&quot;:&quot;46.45&quot;,&quot;top&quot;:&quot;101.75&quot;,&quot;width&quot;:&quot;613.6&quot;,&quot;height&quot;:&quot;315.15&quot;}"/>
</p:tagLst>
</file>

<file path=ppt/tags/tag43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6*i*2"/>
  <p:tag name="KSO_WM_UNIT_LAYERLEVEL" val="1"/>
  <p:tag name="KSO_WM_TAG_VERSION" val="3.0"/>
  <p:tag name="KSO_WM_UNIT_CONTENT_GROUP_TYPE" val="titlestyle"/>
</p:tagLst>
</file>

<file path=ppt/tags/tag430.xml><?xml version="1.0" encoding="utf-8"?>
<p:tagLst xmlns:p="http://schemas.openxmlformats.org/presentationml/2006/main">
  <p:tag name="KSO_WM_UNIT_NOCLEAR" val="0"/>
  <p:tag name="KSO_WM_UNIT_VALUE" val="48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30230_1*b*1"/>
  <p:tag name="KSO_WM_TEMPLATE_CATEGORY" val="custom"/>
  <p:tag name="KSO_WM_TEMPLATE_INDEX" val="20230230"/>
  <p:tag name="KSO_WM_UNIT_LAYERLEVEL" val="1"/>
  <p:tag name="KSO_WM_TAG_VERSION" val="3.0"/>
  <p:tag name="KSO_WM_BEAUTIFY_FLAG" val=""/>
  <p:tag name="KSO_WM_UNIT_ISCONTENTSTITLE" val="0"/>
  <p:tag name="KSO_WM_UNIT_ISNUMDGMTITLE" val="0"/>
  <p:tag name="KSO_WM_UNIT_TEXT_FILL_FORE_SCHEMECOLOR_INDEX_BRIGHTNESS" val="-0.25"/>
  <p:tag name="KSO_WM_UNIT_TEXT_FILL_FORE_SCHEMECOLOR_INDEX" val="14"/>
  <p:tag name="KSO_WM_UNIT_TEXT_FILL_TYPE" val="1"/>
  <p:tag name="KSO_WM_UNIT_CONTENT_GROUP_TYPE" val="contentchip"/>
  <p:tag name="KSO_WM_UNIT_PRESET_TEXT" val="Simple &amp; Creative"/>
</p:tagLst>
</file>

<file path=ppt/tags/tag431.xml><?xml version="1.0" encoding="utf-8"?>
<p:tagLst xmlns:p="http://schemas.openxmlformats.org/presentationml/2006/main">
  <p:tag name="KSO_WM_SLIDE_ID" val="custom20230230_1"/>
  <p:tag name="KSO_WM_TEMPLATE_SUBCATEGORY" val="29"/>
  <p:tag name="KSO_WM_TEMPLATE_MASTER_TYPE" val="0"/>
  <p:tag name="KSO_WM_TEMPLATE_COLOR_TYPE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30230"/>
  <p:tag name="KSO_WM_SLIDE_LAYOUT" val="a_b_f"/>
  <p:tag name="KSO_WM_SLIDE_LAYOUT_CNT" val="1_1_1"/>
  <p:tag name="KSO_WM_TEMPLATE_THUMBS_INDEX" val="1、11"/>
  <p:tag name="KSO_WM_SLIDE_CONTENT_AREA" val="{&quot;left&quot;:&quot;46.45&quot;,&quot;top&quot;:&quot;101.75&quot;,&quot;width&quot;:&quot;613.6&quot;,&quot;height&quot;:&quot;315.15&quot;}"/>
</p:tagLst>
</file>

<file path=ppt/tags/tag432.xml><?xml version="1.0" encoding="utf-8"?>
<p:tagLst xmlns:p="http://schemas.openxmlformats.org/presentationml/2006/main">
  <p:tag name="KSO_WM_UNIT_NOCLEAR" val="0"/>
  <p:tag name="KSO_WM_UNIT_VALUE" val="48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30230_1*b*1"/>
  <p:tag name="KSO_WM_TEMPLATE_CATEGORY" val="custom"/>
  <p:tag name="KSO_WM_TEMPLATE_INDEX" val="20230230"/>
  <p:tag name="KSO_WM_UNIT_LAYERLEVEL" val="1"/>
  <p:tag name="KSO_WM_TAG_VERSION" val="3.0"/>
  <p:tag name="KSO_WM_BEAUTIFY_FLAG" val=""/>
  <p:tag name="KSO_WM_UNIT_ISCONTENTSTITLE" val="0"/>
  <p:tag name="KSO_WM_UNIT_ISNUMDGMTITLE" val="0"/>
  <p:tag name="KSO_WM_UNIT_TEXT_FILL_FORE_SCHEMECOLOR_INDEX_BRIGHTNESS" val="-0.25"/>
  <p:tag name="KSO_WM_UNIT_TEXT_FILL_FORE_SCHEMECOLOR_INDEX" val="14"/>
  <p:tag name="KSO_WM_UNIT_TEXT_FILL_TYPE" val="1"/>
  <p:tag name="KSO_WM_UNIT_CONTENT_GROUP_TYPE" val="contentchip"/>
  <p:tag name="KSO_WM_UNIT_PRESET_TEXT" val="Simple &amp; Creative"/>
</p:tagLst>
</file>

<file path=ppt/tags/tag433.xml><?xml version="1.0" encoding="utf-8"?>
<p:tagLst xmlns:p="http://schemas.openxmlformats.org/presentationml/2006/main">
  <p:tag name="KSO_WM_BEAUTIFY_FLAG" val=""/>
</p:tagLst>
</file>

<file path=ppt/tags/tag434.xml><?xml version="1.0" encoding="utf-8"?>
<p:tagLst xmlns:p="http://schemas.openxmlformats.org/presentationml/2006/main">
  <p:tag name="KSO_WM_BEAUTIFY_FLAG" val=""/>
</p:tagLst>
</file>

<file path=ppt/tags/tag435.xml><?xml version="1.0" encoding="utf-8"?>
<p:tagLst xmlns:p="http://schemas.openxmlformats.org/presentationml/2006/main">
  <p:tag name="KSO_WM_SLIDE_ID" val="custom20230230_1"/>
  <p:tag name="KSO_WM_TEMPLATE_SUBCATEGORY" val="29"/>
  <p:tag name="KSO_WM_TEMPLATE_MASTER_TYPE" val="0"/>
  <p:tag name="KSO_WM_TEMPLATE_COLOR_TYPE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30230"/>
  <p:tag name="KSO_WM_SLIDE_LAYOUT" val="a_b_f"/>
  <p:tag name="KSO_WM_SLIDE_LAYOUT_CNT" val="1_1_1"/>
  <p:tag name="KSO_WM_TEMPLATE_THUMBS_INDEX" val="1、11"/>
  <p:tag name="KSO_WM_SLIDE_CONTENT_AREA" val="{&quot;left&quot;:&quot;46.45&quot;,&quot;top&quot;:&quot;101.75&quot;,&quot;width&quot;:&quot;613.6&quot;,&quot;height&quot;:&quot;315.15&quot;}"/>
</p:tagLst>
</file>

<file path=ppt/tags/tag436.xml><?xml version="1.0" encoding="utf-8"?>
<p:tagLst xmlns:p="http://schemas.openxmlformats.org/presentationml/2006/main">
  <p:tag name="KSO_WM_UNIT_NOCLEAR" val="0"/>
  <p:tag name="KSO_WM_UNIT_VALUE" val="48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30230_1*b*1"/>
  <p:tag name="KSO_WM_TEMPLATE_CATEGORY" val="custom"/>
  <p:tag name="KSO_WM_TEMPLATE_INDEX" val="20230230"/>
  <p:tag name="KSO_WM_UNIT_LAYERLEVEL" val="1"/>
  <p:tag name="KSO_WM_TAG_VERSION" val="3.0"/>
  <p:tag name="KSO_WM_BEAUTIFY_FLAG" val=""/>
  <p:tag name="KSO_WM_UNIT_ISCONTENTSTITLE" val="0"/>
  <p:tag name="KSO_WM_UNIT_ISNUMDGMTITLE" val="0"/>
  <p:tag name="KSO_WM_UNIT_TEXT_FILL_FORE_SCHEMECOLOR_INDEX_BRIGHTNESS" val="-0.25"/>
  <p:tag name="KSO_WM_UNIT_TEXT_FILL_FORE_SCHEMECOLOR_INDEX" val="14"/>
  <p:tag name="KSO_WM_UNIT_TEXT_FILL_TYPE" val="1"/>
  <p:tag name="KSO_WM_UNIT_CONTENT_GROUP_TYPE" val="contentchip"/>
  <p:tag name="KSO_WM_UNIT_PRESET_TEXT" val="Simple &amp; Creative"/>
</p:tagLst>
</file>

<file path=ppt/tags/tag437.xml><?xml version="1.0" encoding="utf-8"?>
<p:tagLst xmlns:p="http://schemas.openxmlformats.org/presentationml/2006/main">
  <p:tag name="KSO_WM_SLIDE_ID" val="custom20230230_1"/>
  <p:tag name="KSO_WM_TEMPLATE_SUBCATEGORY" val="29"/>
  <p:tag name="KSO_WM_TEMPLATE_MASTER_TYPE" val="0"/>
  <p:tag name="KSO_WM_TEMPLATE_COLOR_TYPE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30230"/>
  <p:tag name="KSO_WM_SLIDE_LAYOUT" val="a_b_f"/>
  <p:tag name="KSO_WM_SLIDE_LAYOUT_CNT" val="1_1_1"/>
  <p:tag name="KSO_WM_TEMPLATE_THUMBS_INDEX" val="1、11"/>
  <p:tag name="KSO_WM_SLIDE_CONTENT_AREA" val="{&quot;left&quot;:&quot;46.45&quot;,&quot;top&quot;:&quot;101.75&quot;,&quot;width&quot;:&quot;613.6&quot;,&quot;height&quot;:&quot;315.15&quot;}"/>
</p:tagLst>
</file>

<file path=ppt/tags/tag438.xml><?xml version="1.0" encoding="utf-8"?>
<p:tagLst xmlns:p="http://schemas.openxmlformats.org/presentationml/2006/main">
  <p:tag name="KSO_WM_UNIT_NOCLEAR" val="0"/>
  <p:tag name="KSO_WM_UNIT_VALUE" val="48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30230_1*b*1"/>
  <p:tag name="KSO_WM_TEMPLATE_CATEGORY" val="custom"/>
  <p:tag name="KSO_WM_TEMPLATE_INDEX" val="20230230"/>
  <p:tag name="KSO_WM_UNIT_LAYERLEVEL" val="1"/>
  <p:tag name="KSO_WM_TAG_VERSION" val="3.0"/>
  <p:tag name="KSO_WM_BEAUTIFY_FLAG" val=""/>
  <p:tag name="KSO_WM_UNIT_ISCONTENTSTITLE" val="0"/>
  <p:tag name="KSO_WM_UNIT_ISNUMDGMTITLE" val="0"/>
  <p:tag name="KSO_WM_UNIT_TEXT_FILL_FORE_SCHEMECOLOR_INDEX_BRIGHTNESS" val="-0.25"/>
  <p:tag name="KSO_WM_UNIT_TEXT_FILL_FORE_SCHEMECOLOR_INDEX" val="14"/>
  <p:tag name="KSO_WM_UNIT_TEXT_FILL_TYPE" val="1"/>
  <p:tag name="KSO_WM_UNIT_CONTENT_GROUP_TYPE" val="contentchip"/>
  <p:tag name="KSO_WM_UNIT_PRESET_TEXT" val="Simple &amp; Creative"/>
</p:tagLst>
</file>

<file path=ppt/tags/tag439.xml><?xml version="1.0" encoding="utf-8"?>
<p:tagLst xmlns:p="http://schemas.openxmlformats.org/presentationml/2006/main">
  <p:tag name="KSO_WM_SLIDE_ID" val="custom20230230_1"/>
  <p:tag name="KSO_WM_TEMPLATE_SUBCATEGORY" val="29"/>
  <p:tag name="KSO_WM_TEMPLATE_MASTER_TYPE" val="0"/>
  <p:tag name="KSO_WM_TEMPLATE_COLOR_TYPE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30230"/>
  <p:tag name="KSO_WM_SLIDE_LAYOUT" val="a_b_f"/>
  <p:tag name="KSO_WM_SLIDE_LAYOUT_CNT" val="1_1_1"/>
  <p:tag name="KSO_WM_TEMPLATE_THUMBS_INDEX" val="1、11"/>
  <p:tag name="KSO_WM_SLIDE_CONTENT_AREA" val="{&quot;left&quot;:&quot;46.45&quot;,&quot;top&quot;:&quot;101.75&quot;,&quot;width&quot;:&quot;613.6&quot;,&quot;height&quot;:&quot;315.15&quot;}"/>
</p:tagLst>
</file>

<file path=ppt/tags/tag44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2_1"/>
  <p:tag name="KSO_WM_UNIT_ID" val="_6*h_f*2_1"/>
  <p:tag name="KSO_WM_UNIT_LAYERLEVEL" val="1_1"/>
  <p:tag name="KSO_WM_TAG_VERSION" val="3.0"/>
  <p:tag name="KSO_WM_BEAUTIFY_FLAG" val="#wm#"/>
  <p:tag name="KSO_WM_UNIT_PRESET_TEXT" val="单击此处编辑母版文本样式&#10;第二级&#10;第三级&#10;第四级&#10;第五级"/>
</p:tagLst>
</file>

<file path=ppt/tags/tag440.xml><?xml version="1.0" encoding="utf-8"?>
<p:tagLst xmlns:p="http://schemas.openxmlformats.org/presentationml/2006/main">
  <p:tag name="KSO_WM_UNIT_NOCLEAR" val="0"/>
  <p:tag name="KSO_WM_UNIT_VALUE" val="48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30230_1*b*1"/>
  <p:tag name="KSO_WM_TEMPLATE_CATEGORY" val="custom"/>
  <p:tag name="KSO_WM_TEMPLATE_INDEX" val="20230230"/>
  <p:tag name="KSO_WM_UNIT_LAYERLEVEL" val="1"/>
  <p:tag name="KSO_WM_TAG_VERSION" val="3.0"/>
  <p:tag name="KSO_WM_BEAUTIFY_FLAG" val=""/>
  <p:tag name="KSO_WM_UNIT_ISCONTENTSTITLE" val="0"/>
  <p:tag name="KSO_WM_UNIT_ISNUMDGMTITLE" val="0"/>
  <p:tag name="KSO_WM_UNIT_TEXT_FILL_FORE_SCHEMECOLOR_INDEX_BRIGHTNESS" val="-0.25"/>
  <p:tag name="KSO_WM_UNIT_TEXT_FILL_FORE_SCHEMECOLOR_INDEX" val="14"/>
  <p:tag name="KSO_WM_UNIT_TEXT_FILL_TYPE" val="1"/>
  <p:tag name="KSO_WM_UNIT_CONTENT_GROUP_TYPE" val="contentchip"/>
  <p:tag name="KSO_WM_UNIT_PRESET_TEXT" val="Simple &amp; Creative"/>
</p:tagLst>
</file>

<file path=ppt/tags/tag441.xml><?xml version="1.0" encoding="utf-8"?>
<p:tagLst xmlns:p="http://schemas.openxmlformats.org/presentationml/2006/main">
  <p:tag name="KSO_WM_SLIDE_ID" val="custom20230230_1"/>
  <p:tag name="KSO_WM_TEMPLATE_SUBCATEGORY" val="29"/>
  <p:tag name="KSO_WM_TEMPLATE_MASTER_TYPE" val="0"/>
  <p:tag name="KSO_WM_TEMPLATE_COLOR_TYPE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30230"/>
  <p:tag name="KSO_WM_SLIDE_LAYOUT" val="a_b_f"/>
  <p:tag name="KSO_WM_SLIDE_LAYOUT_CNT" val="1_1_1"/>
  <p:tag name="KSO_WM_TEMPLATE_THUMBS_INDEX" val="1、11"/>
  <p:tag name="KSO_WM_SLIDE_CONTENT_AREA" val="{&quot;left&quot;:&quot;46.45&quot;,&quot;top&quot;:&quot;101.75&quot;,&quot;width&quot;:&quot;613.6&quot;,&quot;height&quot;:&quot;315.15&quot;}"/>
</p:tagLst>
</file>

<file path=ppt/tags/tag442.xml><?xml version="1.0" encoding="utf-8"?>
<p:tagLst xmlns:p="http://schemas.openxmlformats.org/presentationml/2006/main">
  <p:tag name="KSO_WM_UNIT_NOCLEAR" val="0"/>
  <p:tag name="KSO_WM_UNIT_VALUE" val="48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30230_1*b*1"/>
  <p:tag name="KSO_WM_TEMPLATE_CATEGORY" val="custom"/>
  <p:tag name="KSO_WM_TEMPLATE_INDEX" val="20230230"/>
  <p:tag name="KSO_WM_UNIT_LAYERLEVEL" val="1"/>
  <p:tag name="KSO_WM_TAG_VERSION" val="3.0"/>
  <p:tag name="KSO_WM_BEAUTIFY_FLAG" val=""/>
  <p:tag name="KSO_WM_UNIT_ISCONTENTSTITLE" val="0"/>
  <p:tag name="KSO_WM_UNIT_ISNUMDGMTITLE" val="0"/>
  <p:tag name="KSO_WM_UNIT_TEXT_FILL_FORE_SCHEMECOLOR_INDEX_BRIGHTNESS" val="-0.25"/>
  <p:tag name="KSO_WM_UNIT_TEXT_FILL_FORE_SCHEMECOLOR_INDEX" val="14"/>
  <p:tag name="KSO_WM_UNIT_TEXT_FILL_TYPE" val="1"/>
  <p:tag name="KSO_WM_UNIT_CONTENT_GROUP_TYPE" val="contentchip"/>
  <p:tag name="KSO_WM_UNIT_PRESET_TEXT" val="Simple &amp; Creative"/>
</p:tagLst>
</file>

<file path=ppt/tags/tag443.xml><?xml version="1.0" encoding="utf-8"?>
<p:tagLst xmlns:p="http://schemas.openxmlformats.org/presentationml/2006/main">
  <p:tag name="KSO_WM_SLIDE_ID" val="custom20230230_1"/>
  <p:tag name="KSO_WM_TEMPLATE_SUBCATEGORY" val="29"/>
  <p:tag name="KSO_WM_TEMPLATE_MASTER_TYPE" val="0"/>
  <p:tag name="KSO_WM_TEMPLATE_COLOR_TYPE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30230"/>
  <p:tag name="KSO_WM_SLIDE_LAYOUT" val="a_b_f"/>
  <p:tag name="KSO_WM_SLIDE_LAYOUT_CNT" val="1_1_1"/>
  <p:tag name="KSO_WM_TEMPLATE_THUMBS_INDEX" val="1、11"/>
  <p:tag name="KSO_WM_SLIDE_CONTENT_AREA" val="{&quot;left&quot;:&quot;46.45&quot;,&quot;top&quot;:&quot;101.75&quot;,&quot;width&quot;:&quot;613.6&quot;,&quot;height&quot;:&quot;315.15&quot;}"/>
</p:tagLst>
</file>

<file path=ppt/tags/tag444.xml><?xml version="1.0" encoding="utf-8"?>
<p:tagLst xmlns:p="http://schemas.openxmlformats.org/presentationml/2006/main">
  <p:tag name="KSO_WM_UNIT_NOCLEAR" val="0"/>
  <p:tag name="KSO_WM_UNIT_VALUE" val="48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30230_1*b*1"/>
  <p:tag name="KSO_WM_TEMPLATE_CATEGORY" val="custom"/>
  <p:tag name="KSO_WM_TEMPLATE_INDEX" val="20230230"/>
  <p:tag name="KSO_WM_UNIT_LAYERLEVEL" val="1"/>
  <p:tag name="KSO_WM_TAG_VERSION" val="3.0"/>
  <p:tag name="KSO_WM_BEAUTIFY_FLAG" val=""/>
  <p:tag name="KSO_WM_UNIT_ISCONTENTSTITLE" val="0"/>
  <p:tag name="KSO_WM_UNIT_ISNUMDGMTITLE" val="0"/>
  <p:tag name="KSO_WM_UNIT_TEXT_FILL_FORE_SCHEMECOLOR_INDEX_BRIGHTNESS" val="-0.25"/>
  <p:tag name="KSO_WM_UNIT_TEXT_FILL_FORE_SCHEMECOLOR_INDEX" val="14"/>
  <p:tag name="KSO_WM_UNIT_TEXT_FILL_TYPE" val="1"/>
  <p:tag name="KSO_WM_UNIT_CONTENT_GROUP_TYPE" val="contentchip"/>
  <p:tag name="KSO_WM_UNIT_PRESET_TEXT" val="Simple &amp; Creative"/>
</p:tagLst>
</file>

<file path=ppt/tags/tag445.xml><?xml version="1.0" encoding="utf-8"?>
<p:tagLst xmlns:p="http://schemas.openxmlformats.org/presentationml/2006/main">
  <p:tag name="KSO_WM_SLIDE_ID" val="custom20230230_1"/>
  <p:tag name="KSO_WM_TEMPLATE_SUBCATEGORY" val="29"/>
  <p:tag name="KSO_WM_TEMPLATE_MASTER_TYPE" val="0"/>
  <p:tag name="KSO_WM_TEMPLATE_COLOR_TYPE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30230"/>
  <p:tag name="KSO_WM_SLIDE_LAYOUT" val="a_b_f"/>
  <p:tag name="KSO_WM_SLIDE_LAYOUT_CNT" val="1_1_1"/>
  <p:tag name="KSO_WM_TEMPLATE_THUMBS_INDEX" val="1、11"/>
  <p:tag name="KSO_WM_SLIDE_CONTENT_AREA" val="{&quot;left&quot;:&quot;46.45&quot;,&quot;top&quot;:&quot;101.75&quot;,&quot;width&quot;:&quot;613.6&quot;,&quot;height&quot;:&quot;315.15&quot;}"/>
</p:tagLst>
</file>

<file path=ppt/tags/tag446.xml><?xml version="1.0" encoding="utf-8"?>
<p:tagLst xmlns:p="http://schemas.openxmlformats.org/presentationml/2006/main">
  <p:tag name="KSO_WM_UNIT_NOCLEAR" val="0"/>
  <p:tag name="KSO_WM_UNIT_VALUE" val="48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30230_1*b*1"/>
  <p:tag name="KSO_WM_TEMPLATE_CATEGORY" val="custom"/>
  <p:tag name="KSO_WM_TEMPLATE_INDEX" val="20230230"/>
  <p:tag name="KSO_WM_UNIT_LAYERLEVEL" val="1"/>
  <p:tag name="KSO_WM_TAG_VERSION" val="3.0"/>
  <p:tag name="KSO_WM_BEAUTIFY_FLAG" val=""/>
  <p:tag name="KSO_WM_UNIT_ISCONTENTSTITLE" val="0"/>
  <p:tag name="KSO_WM_UNIT_ISNUMDGMTITLE" val="0"/>
  <p:tag name="KSO_WM_UNIT_TEXT_FILL_FORE_SCHEMECOLOR_INDEX_BRIGHTNESS" val="-0.25"/>
  <p:tag name="KSO_WM_UNIT_TEXT_FILL_FORE_SCHEMECOLOR_INDEX" val="14"/>
  <p:tag name="KSO_WM_UNIT_TEXT_FILL_TYPE" val="1"/>
  <p:tag name="KSO_WM_UNIT_CONTENT_GROUP_TYPE" val="contentchip"/>
  <p:tag name="KSO_WM_UNIT_PRESET_TEXT" val="Simple &amp; Creative"/>
</p:tagLst>
</file>

<file path=ppt/tags/tag447.xml><?xml version="1.0" encoding="utf-8"?>
<p:tagLst xmlns:p="http://schemas.openxmlformats.org/presentationml/2006/main">
  <p:tag name="KSO_WM_SLIDE_ID" val="custom20230230_1"/>
  <p:tag name="KSO_WM_TEMPLATE_SUBCATEGORY" val="29"/>
  <p:tag name="KSO_WM_TEMPLATE_MASTER_TYPE" val="0"/>
  <p:tag name="KSO_WM_TEMPLATE_COLOR_TYPE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30230"/>
  <p:tag name="KSO_WM_SLIDE_LAYOUT" val="a_b_f"/>
  <p:tag name="KSO_WM_SLIDE_LAYOUT_CNT" val="1_1_1"/>
  <p:tag name="KSO_WM_TEMPLATE_THUMBS_INDEX" val="1、11"/>
  <p:tag name="KSO_WM_SLIDE_CONTENT_AREA" val="{&quot;left&quot;:&quot;46.45&quot;,&quot;top&quot;:&quot;101.75&quot;,&quot;width&quot;:&quot;613.6&quot;,&quot;height&quot;:&quot;315.15&quot;}"/>
</p:tagLst>
</file>

<file path=ppt/tags/tag44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0230_1*a*1"/>
  <p:tag name="KSO_WM_TEMPLATE_CATEGORY" val="custom"/>
  <p:tag name="KSO_WM_TEMPLATE_INDEX" val="20230230"/>
  <p:tag name="KSO_WM_UNIT_LAYERLEVEL" val="1"/>
  <p:tag name="KSO_WM_TAG_VERSION" val="3.0"/>
  <p:tag name="KSO_WM_BEAUTIFY_FLAG" val=""/>
  <p:tag name="KSO_WM_UNIT_CONTENT_GROUP_TYPE" val="contentchip"/>
  <p:tag name="KSO_WM_UNIT_PRESET_TEXT" val="单击添加文档标题"/>
</p:tagLst>
</file>

<file path=ppt/tags/tag449.xml><?xml version="1.0" encoding="utf-8"?>
<p:tagLst xmlns:p="http://schemas.openxmlformats.org/presentationml/2006/main">
  <p:tag name="KSO_WM_SLIDE_ID" val="custom20230230_1"/>
  <p:tag name="KSO_WM_TEMPLATE_SUBCATEGORY" val="29"/>
  <p:tag name="KSO_WM_TEMPLATE_MASTER_TYPE" val="0"/>
  <p:tag name="KSO_WM_TEMPLATE_COLOR_TYPE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30230"/>
  <p:tag name="KSO_WM_SLIDE_LAYOUT" val="a_b_f"/>
  <p:tag name="KSO_WM_SLIDE_LAYOUT_CNT" val="1_1_1"/>
  <p:tag name="KSO_WM_TEMPLATE_THUMBS_INDEX" val="1、11"/>
  <p:tag name="KSO_WM_SLIDE_CONTENT_AREA" val="{&quot;left&quot;:&quot;46.45&quot;,&quot;top&quot;:&quot;101.75&quot;,&quot;width&quot;:&quot;613.6&quot;,&quot;height&quot;:&quot;315.15&quot;}"/>
</p:tagLst>
</file>

<file path=ppt/tags/tag45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1_1"/>
  <p:tag name="KSO_WM_UNIT_ID" val="_6*h_f*1_1"/>
  <p:tag name="KSO_WM_UNIT_LAYERLEVEL" val="1_1"/>
  <p:tag name="KSO_WM_TAG_VERSION" val="3.0"/>
  <p:tag name="KSO_WM_BEAUTIFY_FLAG" val="#wm#"/>
  <p:tag name="KSO_WM_UNIT_PRESET_TEXT" val="单击此处编辑母版文本样式&#10;第二级&#10;第三级&#10;第四级&#10;第五级"/>
</p:tagLst>
</file>

<file path=ppt/tags/tag450.xml><?xml version="1.0" encoding="utf-8"?>
<p:tagLst xmlns:p="http://schemas.openxmlformats.org/presentationml/2006/main">
  <p:tag name="COMMONDATA" val="eyJoZGlkIjoiNDM4MWUyY2VmZGFmYzI4MTFhZjY1ZDQ1ZDQyNDBmZjAifQ==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7*i*1"/>
  <p:tag name="KSO_WM_UNIT_LAYERLEVEL" val="1"/>
  <p:tag name="KSO_WM_TAG_VERSION" val="3.0"/>
</p:tagLst>
</file>

<file path=ppt/tags/tag5.xml><?xml version="1.0" encoding="utf-8"?>
<p:tagLst xmlns:p="http://schemas.openxmlformats.org/presentationml/2006/main">
  <p:tag name="KSO_WM_UNIT_PRESET_TEXT" val="Simple &amp; Creative"/>
  <p:tag name="KSO_WM_UNIT_NOCLEAR" val="0"/>
  <p:tag name="KSO_WM_UNIT_VALUE" val="48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_1*b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TEXT_FILL_FORE_SCHEMECOLOR_INDEX_BRIGHTNESS" val="-0.25"/>
  <p:tag name="KSO_WM_UNIT_TEXT_FILL_FORE_SCHEMECOLOR_INDEX" val="14"/>
  <p:tag name="KSO_WM_UNIT_TEXT_FILL_TYPE" val="1"/>
  <p:tag name="KSO_WM_UNIT_CONTENT_GROUP_TYPE" val="contentchip"/>
</p:tagLst>
</file>

<file path=ppt/tags/tag50.xml><?xml version="1.0" encoding="utf-8"?>
<p:tagLst xmlns:p="http://schemas.openxmlformats.org/presentationml/2006/main">
  <p:tag name="KSO_WM_UNIT_ISCONTENTSTITLE" val="0"/>
  <p:tag name="KSO_WM_UNIT_ISNUMDGMTITLE" val="0"/>
  <p:tag name="KSO_WM_UNIT_PRESET_TEXT" val="正文页-预设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7*a*1"/>
  <p:tag name="KSO_WM_UNIT_LAYERLEVEL" val="1"/>
  <p:tag name="KSO_WM_TAG_VERSION" val="3.0"/>
  <p:tag name="KSO_WM_BEAUTIFY_FLAG" val="#wm#"/>
  <p:tag name="KSO_WM_UNIT_CONTENT_GROUP_TYPE" val="titlestyle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7*i*2"/>
  <p:tag name="KSO_WM_UNIT_LAYERLEVEL" val="1"/>
  <p:tag name="KSO_WM_TAG_VERSION" val="3.0"/>
  <p:tag name="KSO_WM_BEAUTIFY_FLAG" val="#wm#"/>
  <p:tag name="KSO_WM_UNIT_CONTENT_GROUP_TYPE" val="titlestyle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8*i*1"/>
  <p:tag name="KSO_WM_UNIT_LAYERLEVEL" val="1"/>
  <p:tag name="KSO_WM_TAG_VERSION" val="3.0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9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9*i*1"/>
  <p:tag name="KSO_WM_UNIT_LAYERLEVEL" val="1"/>
  <p:tag name="KSO_WM_TAG_VERSION" val="3.0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9*f*1"/>
  <p:tag name="KSO_WM_UNIT_LAYERLEVEL" val="1"/>
  <p:tag name="KSO_WM_TAG_VERSION" val="3.0"/>
  <p:tag name="KSO_WM_BEAUTIFY_FLAG" val="#wm#"/>
  <p:tag name="KSO_WM_UNIT_PRESET_TEXT" val="单击此处编辑母版文本样式&#10;第二级&#10;第三级&#10;第四级&#10;第五级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0*i*1"/>
  <p:tag name="KSO_WM_UNIT_LAYERLEVEL" val="1"/>
  <p:tag name="KSO_WM_TAG_VERSION" val="3.0"/>
</p:tagLst>
</file>

<file path=ppt/tags/tag65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添加副标题"/>
  <p:tag name="KSO_WM_UNIT_NOCLEAR" val="0"/>
  <p:tag name="KSO_WM_UNIT_VALUE" val="17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_10*b*1"/>
  <p:tag name="KSO_WM_UNIT_LAYERLEVEL" val="1"/>
  <p:tag name="KSO_WM_TAG_VERSION" val="3.0"/>
  <p:tag name="KSO_WM_BEAUTIFY_FLAG" val="#wm#"/>
  <p:tag name="KSO_WM_UNIT_TEXT_FILL_FORE_SCHEMECOLOR_INDEX_BRIGHTNESS" val="0.25"/>
  <p:tag name="KSO_WM_UNIT_TEXT_FILL_FORE_SCHEMECOLOR_INDEX" val="13"/>
  <p:tag name="KSO_WM_UNIT_TEXT_FILL_TYPE" val="1"/>
  <p:tag name="KSO_WM_UNIT_CONTENT_GROUP_TYPE" val="titlestyle"/>
</p:tagLst>
</file>

<file path=ppt/tags/tag66.xml><?xml version="1.0" encoding="utf-8"?>
<p:tagLst xmlns:p="http://schemas.openxmlformats.org/presentationml/2006/main">
  <p:tag name="KSO_WM_UNIT_ISCONTENTSTITLE" val="0"/>
  <p:tag name="KSO_WM_UNIT_ISNUMDGMTITLE" val="0"/>
  <p:tag name="KSO_WM_UNIT_PRESET_TEXT" val="正文页-预设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0*a*1"/>
  <p:tag name="KSO_WM_UNIT_LAYERLEVEL" val="1"/>
  <p:tag name="KSO_WM_TAG_VERSION" val="3.0"/>
  <p:tag name="KSO_WM_BEAUTIFY_FLAG" val="#wm#"/>
  <p:tag name="KSO_WM_UNIT_CONTENT_GROUP_TYPE" val="titlestyle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0*i*2"/>
  <p:tag name="KSO_WM_UNIT_LAYERLEVEL" val="1"/>
  <p:tag name="KSO_WM_TAG_VERSION" val="3.0"/>
  <p:tag name="KSO_WM_BEAUTIFY_FLAG" val="#wm#"/>
  <p:tag name="KSO_WM_UNIT_CONTENT_GROUP_TYPE" val="titlestyle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1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1"/>
  <p:tag name="KSO_WM_UNIT_LAYERLEVEL" val="1"/>
  <p:tag name="KSO_WM_TAG_VERSION" val="3.0"/>
  <p:tag name="KSO_WM_UNIT_TYPE" val="i"/>
  <p:tag name="KSO_WM_UNIT_INDEX" val="1"/>
</p:tagLst>
</file>

<file path=ppt/tags/tag72.xml><?xml version="1.0" encoding="utf-8"?>
<p:tagLst xmlns:p="http://schemas.openxmlformats.org/presentationml/2006/main">
  <p:tag name="KSO_WM_UNIT_LINE_FORE_SCHEMECOLOR_INDEX_BRIGHTNESS" val="0"/>
  <p:tag name="KSO_WM_UNIT_LINE_FORE_SCHEMECOLOR_INDEX" val="14"/>
  <p:tag name="KSO_WM_UNIT_LINE_FILL_TYPE" val="2"/>
  <p:tag name="KSO_WM_UNIT_HIGHLIGHT" val="0"/>
  <p:tag name="KSO_WM_UNIT_COMPATIBLE" val="0"/>
  <p:tag name="KSO_WM_UNIT_DIAGRAM_ISNUMVISUAL" val="0"/>
  <p:tag name="KSO_WM_UNIT_DIAGRAM_ISREFERUNIT" val="0"/>
  <p:tag name="KSO_WM_UNIT_ID" val="_11*i*2"/>
  <p:tag name="KSO_WM_UNIT_LAYERLEVEL" val="1"/>
  <p:tag name="KSO_WM_TAG_VERSION" val="3.0"/>
  <p:tag name="KSO_WM_BEAUTIFY_FLAG" val="#wm#"/>
  <p:tag name="KSO_WM_UNIT_TYPE" val="i"/>
  <p:tag name="KSO_WM_UNIT_INDEX" val="2"/>
  <p:tag name="KSO_WM_UNIT_CONTENT_GROUP_TYPE" val="contentchip"/>
</p:tagLst>
</file>

<file path=ppt/tags/tag73.xml><?xml version="1.0" encoding="utf-8"?>
<p:tagLst xmlns:p="http://schemas.openxmlformats.org/presentationml/2006/main">
  <p:tag name="KSO_WM_UNIT_LINE_FORE_SCHEMECOLOR_INDEX_BRIGHTNESS" val="0"/>
  <p:tag name="KSO_WM_UNIT_LINE_FORE_SCHEMECOLOR_INDEX" val="14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3"/>
  <p:tag name="KSO_WM_UNIT_LAYERLEVEL" val="1"/>
  <p:tag name="KSO_WM_TAG_VERSION" val="3.0"/>
  <p:tag name="KSO_WM_UNIT_TYPE" val="i"/>
  <p:tag name="KSO_WM_UNIT_INDEX" val="3"/>
  <p:tag name="KSO_WM_UNIT_CONTENT_GROUP_TYPE" val="contentchip"/>
</p:tagLst>
</file>

<file path=ppt/tags/tag74.xml><?xml version="1.0" encoding="utf-8"?>
<p:tagLst xmlns:p="http://schemas.openxmlformats.org/presentationml/2006/main">
  <p:tag name="KSO_WM_UNIT_ISCONTENTSTITLE" val="0"/>
  <p:tag name="KSO_WM_UNIT_ISNUMDGMTITLE" val="0"/>
  <p:tag name="KSO_WM_UNIT_PRESET_TEXT" val="感谢您的观看与聆听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1*a*1"/>
  <p:tag name="KSO_WM_UNIT_LAYERLEVEL" val="1"/>
  <p:tag name="KSO_WM_TAG_VERSION" val="3.0"/>
  <p:tag name="KSO_WM_BEAUTIFY_FLAG" val="#wm#"/>
  <p:tag name="KSO_WM_UNIT_CONTENT_GROUP_TYPE" val="contentchip"/>
</p:tagLst>
</file>

<file path=ppt/tags/tag75.xml><?xml version="1.0" encoding="utf-8"?>
<p:tagLst xmlns:p="http://schemas.openxmlformats.org/presentationml/2006/main">
  <p:tag name="KSO_WM_UNIT_SUBTYPE" val="b"/>
  <p:tag name="KSO_WM_UNIT_PRESET_TEXT" val="汇报人：稻小壳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11*f*1"/>
  <p:tag name="KSO_WM_UNIT_LAYERLEVEL" val="1"/>
  <p:tag name="KSO_WM_TAG_VERSION" val="3.0"/>
  <p:tag name="KSO_WM_BEAUTIFY_FLAG" val="#wm#"/>
  <p:tag name="KSO_WM_UNIT_TEXT_FILL_FORE_SCHEMECOLOR_INDEX_BRIGHTNESS" val="-0.25"/>
  <p:tag name="KSO_WM_UNIT_TEXT_FILL_FORE_SCHEMECOLOR_INDEX" val="14"/>
  <p:tag name="KSO_WM_UNIT_TEXT_FILL_TYPE" val="1"/>
  <p:tag name="KSO_WM_UNIT_CONTENT_GROUP_TYPE" val="contentchip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9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0*i*1"/>
  <p:tag name="KSO_WM_UNIT_LAYERLEVEL" val="1"/>
  <p:tag name="KSO_WM_TAG_VERSION" val="3.0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0*i*2"/>
  <p:tag name="KSO_WM_UNIT_LAYERLEVEL" val="1"/>
  <p:tag name="KSO_WM_TAG_VERSION" val="3.0"/>
  <p:tag name="KSO_WM_BEAUTIFY_FLAG" val="#wm#"/>
  <p:tag name="KSO_WM_UNIT_CONTENT_GROUP_TYPE" val="titlestyle"/>
</p:tagLst>
</file>

<file path=ppt/tags/tag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30230"/>
</p:tagLst>
</file>

<file path=ppt/tags/tag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30230"/>
</p:tagLst>
</file>

<file path=ppt/tags/tag86.xml><?xml version="1.0" encoding="utf-8"?>
<p:tagLst xmlns:p="http://schemas.openxmlformats.org/presentationml/2006/main">
  <p:tag name="KSO_WM_TEMPLATE_SUBCATEGORY" val="29"/>
  <p:tag name="KSO_WM_TEMPLATE_MASTER_TYPE" val="0"/>
  <p:tag name="KSO_WM_TEMPLATE_COLOR_TYPE" val="0"/>
  <p:tag name="KSO_WM_TAG_VERSION" val="1.0"/>
  <p:tag name="KSO_WM_BEAUTIFY_FLAG" val="#wm#"/>
  <p:tag name="KSO_WM_TEMPLATE_CATEGORY" val="custom"/>
  <p:tag name="KSO_WM_TEMPLATE_INDEX" val="20230230"/>
  <p:tag name="KSO_WM_TEMPLATE_THUMBS_INDEX" val="1、11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2*i*1"/>
  <p:tag name="KSO_WM_UNIT_LAYERLEVEL" val="1"/>
  <p:tag name="KSO_WM_TAG_VERSION" val="3.0"/>
  <p:tag name="PA" val="v5.2.11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">
  <a:themeElements>
    <a:clrScheme name="自定义 61">
      <a:dk1>
        <a:srgbClr val="000000"/>
      </a:dk1>
      <a:lt1>
        <a:srgbClr val="FFFFFF"/>
      </a:lt1>
      <a:dk2>
        <a:srgbClr val="3F4D63"/>
      </a:dk2>
      <a:lt2>
        <a:srgbClr val="E7F0FD"/>
      </a:lt2>
      <a:accent1>
        <a:srgbClr val="116CEE"/>
      </a:accent1>
      <a:accent2>
        <a:srgbClr val="1B7ED6"/>
      </a:accent2>
      <a:accent3>
        <a:srgbClr val="268FBE"/>
      </a:accent3>
      <a:accent4>
        <a:srgbClr val="30A1A6"/>
      </a:accent4>
      <a:accent5>
        <a:srgbClr val="3BB28E"/>
      </a:accent5>
      <a:accent6>
        <a:srgbClr val="45C476"/>
      </a:accent6>
      <a:hlink>
        <a:srgbClr val="0563C1"/>
      </a:hlink>
      <a:folHlink>
        <a:srgbClr val="954F72"/>
      </a:folHlink>
    </a:clrScheme>
    <a:fontScheme name="自定义 13">
      <a:majorFont>
        <a:latin typeface="Arial"/>
        <a:ea typeface="Arial"/>
        <a:cs typeface=""/>
      </a:majorFont>
      <a:minorFont>
        <a:latin typeface="Arial"/>
        <a:ea typeface="Ari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noFill/>
          <a:prstDash val="solid"/>
        </a:ln>
        <a:effectLst>
          <a:outerShdw blurRad="203200" dist="101600" dir="8100000" algn="tr" rotWithShape="0">
            <a:srgbClr val="FF5DA9">
              <a:alpha val="10000"/>
            </a:srgbClr>
          </a:outerShdw>
        </a:effectLst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空白设计模板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空白设计模板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空白设计模板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4_空白设计模板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5_空白设计模板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Arial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Arial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Arial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Arial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4196</Words>
  <Application>WPS 演示</Application>
  <PresentationFormat>宽屏</PresentationFormat>
  <Paragraphs>194</Paragraphs>
  <Slides>17</Slides>
  <Notes>17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6</vt:i4>
      </vt:variant>
      <vt:variant>
        <vt:lpstr>幻灯片标题</vt:lpstr>
      </vt:variant>
      <vt:variant>
        <vt:i4>17</vt:i4>
      </vt:variant>
    </vt:vector>
  </HeadingPairs>
  <TitlesOfParts>
    <vt:vector size="31" baseType="lpstr">
      <vt:lpstr>Arial</vt:lpstr>
      <vt:lpstr>宋体</vt:lpstr>
      <vt:lpstr>Wingdings</vt:lpstr>
      <vt:lpstr>Wingdings</vt:lpstr>
      <vt:lpstr>MiSans Heavy</vt:lpstr>
      <vt:lpstr>Cambria Math</vt:lpstr>
      <vt:lpstr>微软雅黑</vt:lpstr>
      <vt:lpstr>Arial Unicode MS</vt:lpstr>
      <vt:lpstr>Office 主题</vt:lpstr>
      <vt:lpstr>1_空白设计模板</vt:lpstr>
      <vt:lpstr>2_空白设计模板</vt:lpstr>
      <vt:lpstr>3_空白设计模板</vt:lpstr>
      <vt:lpstr>4_空白设计模板</vt:lpstr>
      <vt:lpstr>5_空白设计模板</vt:lpstr>
      <vt:lpstr>Mitigating Object Hallucination in LVLM via Classifier-Free Guidance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Thanks for your Attention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Mitigating Object Hallucination in LVLM via Classifier-Free Guidance</dc:title>
  <dc:creator>mts14</dc:creator>
  <cp:lastModifiedBy>洪扬</cp:lastModifiedBy>
  <cp:revision>43</cp:revision>
  <dcterms:created xsi:type="dcterms:W3CDTF">2023-08-09T12:44:00Z</dcterms:created>
  <dcterms:modified xsi:type="dcterms:W3CDTF">2024-08-20T05:33:16Z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2DC5B485F02D4CBEA03456D247B640FB_12</vt:lpwstr>
  </property>
  <property fmtid="{D5CDD505-2E9C-101B-9397-08002B2CF9AE}" pid="3" name="KSOProductBuildVer">
    <vt:lpwstr>2052-12.1.0.17827</vt:lpwstr>
  </property>
</Properties>
</file>